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68" r:id="rId4"/>
    <p:sldId id="258" r:id="rId5"/>
    <p:sldId id="270" r:id="rId6"/>
    <p:sldId id="260" r:id="rId7"/>
    <p:sldId id="259" r:id="rId8"/>
    <p:sldId id="271" r:id="rId9"/>
    <p:sldId id="272" r:id="rId10"/>
    <p:sldId id="273" r:id="rId11"/>
    <p:sldId id="278" r:id="rId12"/>
    <p:sldId id="262" r:id="rId13"/>
    <p:sldId id="275" r:id="rId14"/>
    <p:sldId id="264"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E42CED-6586-4796-B235-E48899C64DFB}" v="958" dt="2021-04-19T12:32:31.6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3" d="100"/>
          <a:sy n="63" d="100"/>
        </p:scale>
        <p:origin x="8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yla Meerloo" userId="4cea9db4cc58d7e5" providerId="OrgId" clId="{F6E42CED-6586-4796-B235-E48899C64DFB}"/>
    <pc:docChg chg="undo custSel addSld delSld modSld sldOrd">
      <pc:chgData name="Layla Meerloo" userId="4cea9db4cc58d7e5" providerId="OrgId" clId="{F6E42CED-6586-4796-B235-E48899C64DFB}" dt="2021-04-19T12:32:43.834" v="2940" actId="26606"/>
      <pc:docMkLst>
        <pc:docMk/>
      </pc:docMkLst>
      <pc:sldChg chg="addSp modSp mod setBg">
        <pc:chgData name="Layla Meerloo" userId="4cea9db4cc58d7e5" providerId="OrgId" clId="{F6E42CED-6586-4796-B235-E48899C64DFB}" dt="2021-04-19T12:02:36.849" v="1836" actId="26606"/>
        <pc:sldMkLst>
          <pc:docMk/>
          <pc:sldMk cId="1500329265" sldId="256"/>
        </pc:sldMkLst>
        <pc:spChg chg="mod">
          <ac:chgData name="Layla Meerloo" userId="4cea9db4cc58d7e5" providerId="OrgId" clId="{F6E42CED-6586-4796-B235-E48899C64DFB}" dt="2021-04-19T12:02:36.849" v="1836" actId="26606"/>
          <ac:spMkLst>
            <pc:docMk/>
            <pc:sldMk cId="1500329265" sldId="256"/>
            <ac:spMk id="2" creationId="{397C2BE2-81A7-41EB-B6A0-8D4F6C5517F9}"/>
          </ac:spMkLst>
        </pc:spChg>
        <pc:spChg chg="mod">
          <ac:chgData name="Layla Meerloo" userId="4cea9db4cc58d7e5" providerId="OrgId" clId="{F6E42CED-6586-4796-B235-E48899C64DFB}" dt="2021-04-19T12:02:36.849" v="1836" actId="26606"/>
          <ac:spMkLst>
            <pc:docMk/>
            <pc:sldMk cId="1500329265" sldId="256"/>
            <ac:spMk id="3" creationId="{7F009DF9-734D-43F7-9655-12FCCCF76506}"/>
          </ac:spMkLst>
        </pc:spChg>
        <pc:spChg chg="add">
          <ac:chgData name="Layla Meerloo" userId="4cea9db4cc58d7e5" providerId="OrgId" clId="{F6E42CED-6586-4796-B235-E48899C64DFB}" dt="2021-04-19T12:02:36.849" v="1836" actId="26606"/>
          <ac:spMkLst>
            <pc:docMk/>
            <pc:sldMk cId="1500329265" sldId="256"/>
            <ac:spMk id="8" creationId="{1ACA2EA0-FFD3-42EC-9406-B595015ED96E}"/>
          </ac:spMkLst>
        </pc:spChg>
        <pc:spChg chg="add">
          <ac:chgData name="Layla Meerloo" userId="4cea9db4cc58d7e5" providerId="OrgId" clId="{F6E42CED-6586-4796-B235-E48899C64DFB}" dt="2021-04-19T12:02:36.849" v="1836" actId="26606"/>
          <ac:spMkLst>
            <pc:docMk/>
            <pc:sldMk cId="1500329265" sldId="256"/>
            <ac:spMk id="10" creationId="{D5288BCE-665C-472A-8C43-664BCFA31E43}"/>
          </ac:spMkLst>
        </pc:spChg>
        <pc:spChg chg="add">
          <ac:chgData name="Layla Meerloo" userId="4cea9db4cc58d7e5" providerId="OrgId" clId="{F6E42CED-6586-4796-B235-E48899C64DFB}" dt="2021-04-19T12:02:36.849" v="1836" actId="26606"/>
          <ac:spMkLst>
            <pc:docMk/>
            <pc:sldMk cId="1500329265" sldId="256"/>
            <ac:spMk id="12" creationId="{46C57131-53A7-4C1A-BEA8-25F06A06AD29}"/>
          </ac:spMkLst>
        </pc:spChg>
      </pc:sldChg>
      <pc:sldChg chg="addSp delSp modSp del mod">
        <pc:chgData name="Layla Meerloo" userId="4cea9db4cc58d7e5" providerId="OrgId" clId="{F6E42CED-6586-4796-B235-E48899C64DFB}" dt="2021-04-19T11:42:48.413" v="1471" actId="2696"/>
        <pc:sldMkLst>
          <pc:docMk/>
          <pc:sldMk cId="2094534750" sldId="257"/>
        </pc:sldMkLst>
        <pc:spChg chg="add del mod">
          <ac:chgData name="Layla Meerloo" userId="4cea9db4cc58d7e5" providerId="OrgId" clId="{F6E42CED-6586-4796-B235-E48899C64DFB}" dt="2021-04-16T09:08:15.299" v="399"/>
          <ac:spMkLst>
            <pc:docMk/>
            <pc:sldMk cId="2094534750" sldId="257"/>
            <ac:spMk id="2" creationId="{FC50415D-0632-4DAF-986A-229B7603BAD9}"/>
          </ac:spMkLst>
        </pc:spChg>
        <pc:spChg chg="add mod">
          <ac:chgData name="Layla Meerloo" userId="4cea9db4cc58d7e5" providerId="OrgId" clId="{F6E42CED-6586-4796-B235-E48899C64DFB}" dt="2021-04-19T11:40:46.224" v="1453" actId="1076"/>
          <ac:spMkLst>
            <pc:docMk/>
            <pc:sldMk cId="2094534750" sldId="257"/>
            <ac:spMk id="3" creationId="{B39124E1-B3CD-4892-B5EF-BD5DF40FF28C}"/>
          </ac:spMkLst>
        </pc:spChg>
        <pc:spChg chg="mod">
          <ac:chgData name="Layla Meerloo" userId="4cea9db4cc58d7e5" providerId="OrgId" clId="{F6E42CED-6586-4796-B235-E48899C64DFB}" dt="2021-04-19T11:40:38.967" v="1452" actId="14100"/>
          <ac:spMkLst>
            <pc:docMk/>
            <pc:sldMk cId="2094534750" sldId="257"/>
            <ac:spMk id="4" creationId="{1CEFE1C4-76D2-4F6F-B9AA-39C461C153C3}"/>
          </ac:spMkLst>
        </pc:spChg>
        <pc:spChg chg="del">
          <ac:chgData name="Layla Meerloo" userId="4cea9db4cc58d7e5" providerId="OrgId" clId="{F6E42CED-6586-4796-B235-E48899C64DFB}" dt="2021-04-16T09:02:20.576" v="385"/>
          <ac:spMkLst>
            <pc:docMk/>
            <pc:sldMk cId="2094534750" sldId="257"/>
            <ac:spMk id="5" creationId="{51FA7DD4-F92A-4A02-B2CE-C05C7A05322F}"/>
          </ac:spMkLst>
        </pc:spChg>
        <pc:spChg chg="mod">
          <ac:chgData name="Layla Meerloo" userId="4cea9db4cc58d7e5" providerId="OrgId" clId="{F6E42CED-6586-4796-B235-E48899C64DFB}" dt="2021-04-16T09:02:40.425" v="397" actId="27636"/>
          <ac:spMkLst>
            <pc:docMk/>
            <pc:sldMk cId="2094534750" sldId="257"/>
            <ac:spMk id="6" creationId="{9801FF84-8582-470B-8240-450E77540F68}"/>
          </ac:spMkLst>
        </pc:spChg>
        <pc:spChg chg="add del mod">
          <ac:chgData name="Layla Meerloo" userId="4cea9db4cc58d7e5" providerId="OrgId" clId="{F6E42CED-6586-4796-B235-E48899C64DFB}" dt="2021-04-16T09:09:15.240" v="403"/>
          <ac:spMkLst>
            <pc:docMk/>
            <pc:sldMk cId="2094534750" sldId="257"/>
            <ac:spMk id="7" creationId="{FF829159-5FC0-49B4-8CDB-497C7D3F2EE9}"/>
          </ac:spMkLst>
        </pc:spChg>
        <pc:spChg chg="add del mod">
          <ac:chgData name="Layla Meerloo" userId="4cea9db4cc58d7e5" providerId="OrgId" clId="{F6E42CED-6586-4796-B235-E48899C64DFB}" dt="2021-04-16T09:09:01.503" v="402"/>
          <ac:spMkLst>
            <pc:docMk/>
            <pc:sldMk cId="2094534750" sldId="257"/>
            <ac:spMk id="10" creationId="{5A1B2BE9-6EFD-47C5-8655-02E05724D18F}"/>
          </ac:spMkLst>
        </pc:spChg>
        <pc:picChg chg="add del mod">
          <ac:chgData name="Layla Meerloo" userId="4cea9db4cc58d7e5" providerId="OrgId" clId="{F6E42CED-6586-4796-B235-E48899C64DFB}" dt="2021-04-16T09:08:57.916" v="401" actId="478"/>
          <ac:picMkLst>
            <pc:docMk/>
            <pc:sldMk cId="2094534750" sldId="257"/>
            <ac:picMk id="8" creationId="{DBDCF0DC-18CA-4CBC-A5F4-B7EEEAD10CE1}"/>
          </ac:picMkLst>
        </pc:picChg>
        <pc:picChg chg="add mod">
          <ac:chgData name="Layla Meerloo" userId="4cea9db4cc58d7e5" providerId="OrgId" clId="{F6E42CED-6586-4796-B235-E48899C64DFB}" dt="2021-04-16T09:09:01.503" v="402"/>
          <ac:picMkLst>
            <pc:docMk/>
            <pc:sldMk cId="2094534750" sldId="257"/>
            <ac:picMk id="11" creationId="{5E3CEC31-44EE-47A6-8C9F-C6D829743A85}"/>
          </ac:picMkLst>
        </pc:picChg>
        <pc:picChg chg="add mod">
          <ac:chgData name="Layla Meerloo" userId="4cea9db4cc58d7e5" providerId="OrgId" clId="{F6E42CED-6586-4796-B235-E48899C64DFB}" dt="2021-04-16T09:09:15.240" v="403"/>
          <ac:picMkLst>
            <pc:docMk/>
            <pc:sldMk cId="2094534750" sldId="257"/>
            <ac:picMk id="12" creationId="{D9766B77-7F00-429F-B7C8-4745B115B535}"/>
          </ac:picMkLst>
        </pc:picChg>
      </pc:sldChg>
      <pc:sldChg chg="addSp delSp modSp mod setBg">
        <pc:chgData name="Layla Meerloo" userId="4cea9db4cc58d7e5" providerId="OrgId" clId="{F6E42CED-6586-4796-B235-E48899C64DFB}" dt="2021-04-19T12:08:16.229" v="2425"/>
        <pc:sldMkLst>
          <pc:docMk/>
          <pc:sldMk cId="596374632" sldId="258"/>
        </pc:sldMkLst>
        <pc:spChg chg="add mod">
          <ac:chgData name="Layla Meerloo" userId="4cea9db4cc58d7e5" providerId="OrgId" clId="{F6E42CED-6586-4796-B235-E48899C64DFB}" dt="2021-04-19T11:45:48.486" v="1495" actId="26606"/>
          <ac:spMkLst>
            <pc:docMk/>
            <pc:sldMk cId="596374632" sldId="258"/>
            <ac:spMk id="2" creationId="{E7E38590-E34B-45ED-9184-249BCBF947DA}"/>
          </ac:spMkLst>
        </pc:spChg>
        <pc:spChg chg="add del mod">
          <ac:chgData name="Layla Meerloo" userId="4cea9db4cc58d7e5" providerId="OrgId" clId="{F6E42CED-6586-4796-B235-E48899C64DFB}" dt="2021-04-19T11:44:19.422" v="1485" actId="26606"/>
          <ac:spMkLst>
            <pc:docMk/>
            <pc:sldMk cId="596374632" sldId="258"/>
            <ac:spMk id="3" creationId="{3E33B8CC-0C2E-4F20-9D5C-74816FA52F4A}"/>
          </ac:spMkLst>
        </pc:spChg>
        <pc:spChg chg="add del mod">
          <ac:chgData name="Layla Meerloo" userId="4cea9db4cc58d7e5" providerId="OrgId" clId="{F6E42CED-6586-4796-B235-E48899C64DFB}" dt="2021-04-19T11:43:35.744" v="1479" actId="478"/>
          <ac:spMkLst>
            <pc:docMk/>
            <pc:sldMk cId="596374632" sldId="258"/>
            <ac:spMk id="4" creationId="{AE358A2F-C04E-4889-9D67-C57BE6C1A250}"/>
          </ac:spMkLst>
        </pc:spChg>
        <pc:spChg chg="mod ord">
          <ac:chgData name="Layla Meerloo" userId="4cea9db4cc58d7e5" providerId="OrgId" clId="{F6E42CED-6586-4796-B235-E48899C64DFB}" dt="2021-04-19T11:43:57.450" v="1481" actId="26606"/>
          <ac:spMkLst>
            <pc:docMk/>
            <pc:sldMk cId="596374632" sldId="258"/>
            <ac:spMk id="6" creationId="{061D13D9-162E-44B4-888B-55BC5BBE4FD0}"/>
          </ac:spMkLst>
        </pc:spChg>
        <pc:spChg chg="add del mod">
          <ac:chgData name="Layla Meerloo" userId="4cea9db4cc58d7e5" providerId="OrgId" clId="{F6E42CED-6586-4796-B235-E48899C64DFB}" dt="2021-04-19T11:43:41.018" v="1480"/>
          <ac:spMkLst>
            <pc:docMk/>
            <pc:sldMk cId="596374632" sldId="258"/>
            <ac:spMk id="7" creationId="{106A1E16-0714-4377-8E38-318CA61DB2C1}"/>
          </ac:spMkLst>
        </pc:spChg>
        <pc:spChg chg="add del">
          <ac:chgData name="Layla Meerloo" userId="4cea9db4cc58d7e5" providerId="OrgId" clId="{F6E42CED-6586-4796-B235-E48899C64DFB}" dt="2021-04-19T11:44:19.422" v="1485" actId="26606"/>
          <ac:spMkLst>
            <pc:docMk/>
            <pc:sldMk cId="596374632" sldId="258"/>
            <ac:spMk id="11" creationId="{DAF1966E-FD40-4A4A-B61B-C4DF7FA05F06}"/>
          </ac:spMkLst>
        </pc:spChg>
        <pc:spChg chg="add del">
          <ac:chgData name="Layla Meerloo" userId="4cea9db4cc58d7e5" providerId="OrgId" clId="{F6E42CED-6586-4796-B235-E48899C64DFB}" dt="2021-04-19T11:44:19.422" v="1485" actId="26606"/>
          <ac:spMkLst>
            <pc:docMk/>
            <pc:sldMk cId="596374632" sldId="258"/>
            <ac:spMk id="13" creationId="{047BFA19-D45E-416B-A404-7AF2F3F27017}"/>
          </ac:spMkLst>
        </pc:spChg>
        <pc:spChg chg="add del">
          <ac:chgData name="Layla Meerloo" userId="4cea9db4cc58d7e5" providerId="OrgId" clId="{F6E42CED-6586-4796-B235-E48899C64DFB}" dt="2021-04-19T11:44:19.422" v="1485" actId="26606"/>
          <ac:spMkLst>
            <pc:docMk/>
            <pc:sldMk cId="596374632" sldId="258"/>
            <ac:spMk id="15" creationId="{8E0105E7-23DB-4CF2-8258-FF47C7620F6E}"/>
          </ac:spMkLst>
        </pc:spChg>
        <pc:spChg chg="add del">
          <ac:chgData name="Layla Meerloo" userId="4cea9db4cc58d7e5" providerId="OrgId" clId="{F6E42CED-6586-4796-B235-E48899C64DFB}" dt="2021-04-19T11:44:19.422" v="1485" actId="26606"/>
          <ac:spMkLst>
            <pc:docMk/>
            <pc:sldMk cId="596374632" sldId="258"/>
            <ac:spMk id="17" creationId="{074B4F7D-14B2-478B-8BF5-01E4E0C5D263}"/>
          </ac:spMkLst>
        </pc:spChg>
        <pc:spChg chg="add del">
          <ac:chgData name="Layla Meerloo" userId="4cea9db4cc58d7e5" providerId="OrgId" clId="{F6E42CED-6586-4796-B235-E48899C64DFB}" dt="2021-04-19T11:45:48.486" v="1495" actId="26606"/>
          <ac:spMkLst>
            <pc:docMk/>
            <pc:sldMk cId="596374632" sldId="258"/>
            <ac:spMk id="23" creationId="{7301F447-EEF7-48F5-AF73-7566EE7F64AD}"/>
          </ac:spMkLst>
        </pc:spChg>
        <pc:spChg chg="add del">
          <ac:chgData name="Layla Meerloo" userId="4cea9db4cc58d7e5" providerId="OrgId" clId="{F6E42CED-6586-4796-B235-E48899C64DFB}" dt="2021-04-19T11:45:48.486" v="1495" actId="26606"/>
          <ac:spMkLst>
            <pc:docMk/>
            <pc:sldMk cId="596374632" sldId="258"/>
            <ac:spMk id="25" creationId="{F7117410-A2A4-4085-9ADC-46744551DBDE}"/>
          </ac:spMkLst>
        </pc:spChg>
        <pc:spChg chg="add del">
          <ac:chgData name="Layla Meerloo" userId="4cea9db4cc58d7e5" providerId="OrgId" clId="{F6E42CED-6586-4796-B235-E48899C64DFB}" dt="2021-04-19T11:45:48.486" v="1495" actId="26606"/>
          <ac:spMkLst>
            <pc:docMk/>
            <pc:sldMk cId="596374632" sldId="258"/>
            <ac:spMk id="27" creationId="{99F74EB5-E547-4FB4-95F5-BCC788F3C4A0}"/>
          </ac:spMkLst>
        </pc:spChg>
        <pc:spChg chg="add del">
          <ac:chgData name="Layla Meerloo" userId="4cea9db4cc58d7e5" providerId="OrgId" clId="{F6E42CED-6586-4796-B235-E48899C64DFB}" dt="2021-04-19T11:44:58.261" v="1490" actId="26606"/>
          <ac:spMkLst>
            <pc:docMk/>
            <pc:sldMk cId="596374632" sldId="258"/>
            <ac:spMk id="32" creationId="{2E442304-DDBD-4F7B-8017-36BCC863FB40}"/>
          </ac:spMkLst>
        </pc:spChg>
        <pc:spChg chg="add del">
          <ac:chgData name="Layla Meerloo" userId="4cea9db4cc58d7e5" providerId="OrgId" clId="{F6E42CED-6586-4796-B235-E48899C64DFB}" dt="2021-04-19T11:44:58.261" v="1490" actId="26606"/>
          <ac:spMkLst>
            <pc:docMk/>
            <pc:sldMk cId="596374632" sldId="258"/>
            <ac:spMk id="34" creationId="{5E107275-3853-46FD-A241-DE4355A42675}"/>
          </ac:spMkLst>
        </pc:spChg>
        <pc:spChg chg="add del">
          <ac:chgData name="Layla Meerloo" userId="4cea9db4cc58d7e5" providerId="OrgId" clId="{F6E42CED-6586-4796-B235-E48899C64DFB}" dt="2021-04-19T11:45:43.288" v="1492" actId="26606"/>
          <ac:spMkLst>
            <pc:docMk/>
            <pc:sldMk cId="596374632" sldId="258"/>
            <ac:spMk id="36" creationId="{955A2079-FA98-4876-80F0-72364A7D2EA4}"/>
          </ac:spMkLst>
        </pc:spChg>
        <pc:spChg chg="add del">
          <ac:chgData name="Layla Meerloo" userId="4cea9db4cc58d7e5" providerId="OrgId" clId="{F6E42CED-6586-4796-B235-E48899C64DFB}" dt="2021-04-19T11:45:48.392" v="1494" actId="26606"/>
          <ac:spMkLst>
            <pc:docMk/>
            <pc:sldMk cId="596374632" sldId="258"/>
            <ac:spMk id="38" creationId="{DCC231C8-C761-4B31-9B1C-C6D19248C6B3}"/>
          </ac:spMkLst>
        </pc:spChg>
        <pc:spChg chg="add">
          <ac:chgData name="Layla Meerloo" userId="4cea9db4cc58d7e5" providerId="OrgId" clId="{F6E42CED-6586-4796-B235-E48899C64DFB}" dt="2021-04-19T11:45:48.486" v="1495" actId="26606"/>
          <ac:spMkLst>
            <pc:docMk/>
            <pc:sldMk cId="596374632" sldId="258"/>
            <ac:spMk id="40" creationId="{2E442304-DDBD-4F7B-8017-36BCC863FB40}"/>
          </ac:spMkLst>
        </pc:spChg>
        <pc:spChg chg="add">
          <ac:chgData name="Layla Meerloo" userId="4cea9db4cc58d7e5" providerId="OrgId" clId="{F6E42CED-6586-4796-B235-E48899C64DFB}" dt="2021-04-19T11:45:48.486" v="1495" actId="26606"/>
          <ac:spMkLst>
            <pc:docMk/>
            <pc:sldMk cId="596374632" sldId="258"/>
            <ac:spMk id="41" creationId="{5E107275-3853-46FD-A241-DE4355A42675}"/>
          </ac:spMkLst>
        </pc:spChg>
        <pc:graphicFrameChg chg="add mod modGraphic">
          <ac:chgData name="Layla Meerloo" userId="4cea9db4cc58d7e5" providerId="OrgId" clId="{F6E42CED-6586-4796-B235-E48899C64DFB}" dt="2021-04-19T12:08:16.229" v="2425"/>
          <ac:graphicFrameMkLst>
            <pc:docMk/>
            <pc:sldMk cId="596374632" sldId="258"/>
            <ac:graphicFrameMk id="19" creationId="{61A5B7D5-C773-4D47-9765-747A3E837AA0}"/>
          </ac:graphicFrameMkLst>
        </pc:graphicFrameChg>
      </pc:sldChg>
      <pc:sldChg chg="addSp delSp modSp mod ord setBg">
        <pc:chgData name="Layla Meerloo" userId="4cea9db4cc58d7e5" providerId="OrgId" clId="{F6E42CED-6586-4796-B235-E48899C64DFB}" dt="2021-04-19T12:11:11.383" v="2460" actId="26606"/>
        <pc:sldMkLst>
          <pc:docMk/>
          <pc:sldMk cId="242255080" sldId="259"/>
        </pc:sldMkLst>
        <pc:spChg chg="mod">
          <ac:chgData name="Layla Meerloo" userId="4cea9db4cc58d7e5" providerId="OrgId" clId="{F6E42CED-6586-4796-B235-E48899C64DFB}" dt="2021-04-19T12:11:11.383" v="2460" actId="26606"/>
          <ac:spMkLst>
            <pc:docMk/>
            <pc:sldMk cId="242255080" sldId="259"/>
            <ac:spMk id="2" creationId="{A8C64E1E-BB8E-4185-B226-7E3974B461F9}"/>
          </ac:spMkLst>
        </pc:spChg>
        <pc:spChg chg="del">
          <ac:chgData name="Layla Meerloo" userId="4cea9db4cc58d7e5" providerId="OrgId" clId="{F6E42CED-6586-4796-B235-E48899C64DFB}" dt="2021-04-19T11:36:33.339" v="1353"/>
          <ac:spMkLst>
            <pc:docMk/>
            <pc:sldMk cId="242255080" sldId="259"/>
            <ac:spMk id="3" creationId="{FF7A2118-20E7-4319-B96A-C1F3B30C96FC}"/>
          </ac:spMkLst>
        </pc:spChg>
        <pc:spChg chg="mod">
          <ac:chgData name="Layla Meerloo" userId="4cea9db4cc58d7e5" providerId="OrgId" clId="{F6E42CED-6586-4796-B235-E48899C64DFB}" dt="2021-04-19T12:11:11.383" v="2460" actId="26606"/>
          <ac:spMkLst>
            <pc:docMk/>
            <pc:sldMk cId="242255080" sldId="259"/>
            <ac:spMk id="4" creationId="{14C5ABA7-2201-4CC8-B09E-0C3261720ED7}"/>
          </ac:spMkLst>
        </pc:spChg>
        <pc:spChg chg="mod">
          <ac:chgData name="Layla Meerloo" userId="4cea9db4cc58d7e5" providerId="OrgId" clId="{F6E42CED-6586-4796-B235-E48899C64DFB}" dt="2021-04-19T12:11:11.383" v="2460" actId="26606"/>
          <ac:spMkLst>
            <pc:docMk/>
            <pc:sldMk cId="242255080" sldId="259"/>
            <ac:spMk id="7" creationId="{C53E0E5C-4246-453F-A48F-A6531D41E16C}"/>
          </ac:spMkLst>
        </pc:spChg>
        <pc:spChg chg="mod">
          <ac:chgData name="Layla Meerloo" userId="4cea9db4cc58d7e5" providerId="OrgId" clId="{F6E42CED-6586-4796-B235-E48899C64DFB}" dt="2021-04-19T12:11:11.383" v="2460" actId="26606"/>
          <ac:spMkLst>
            <pc:docMk/>
            <pc:sldMk cId="242255080" sldId="259"/>
            <ac:spMk id="8" creationId="{FC02698A-ED3E-49BD-B28A-A2E85BC93752}"/>
          </ac:spMkLst>
        </pc:spChg>
        <pc:spChg chg="add">
          <ac:chgData name="Layla Meerloo" userId="4cea9db4cc58d7e5" providerId="OrgId" clId="{F6E42CED-6586-4796-B235-E48899C64DFB}" dt="2021-04-19T12:11:11.383" v="2460" actId="26606"/>
          <ac:spMkLst>
            <pc:docMk/>
            <pc:sldMk cId="242255080" sldId="259"/>
            <ac:spMk id="13" creationId="{DAF1966E-FD40-4A4A-B61B-C4DF7FA05F06}"/>
          </ac:spMkLst>
        </pc:spChg>
        <pc:spChg chg="add">
          <ac:chgData name="Layla Meerloo" userId="4cea9db4cc58d7e5" providerId="OrgId" clId="{F6E42CED-6586-4796-B235-E48899C64DFB}" dt="2021-04-19T12:11:11.383" v="2460" actId="26606"/>
          <ac:spMkLst>
            <pc:docMk/>
            <pc:sldMk cId="242255080" sldId="259"/>
            <ac:spMk id="15" creationId="{047BFA19-D45E-416B-A404-7AF2F3F27017}"/>
          </ac:spMkLst>
        </pc:spChg>
        <pc:spChg chg="add">
          <ac:chgData name="Layla Meerloo" userId="4cea9db4cc58d7e5" providerId="OrgId" clId="{F6E42CED-6586-4796-B235-E48899C64DFB}" dt="2021-04-19T12:11:11.383" v="2460" actId="26606"/>
          <ac:spMkLst>
            <pc:docMk/>
            <pc:sldMk cId="242255080" sldId="259"/>
            <ac:spMk id="17" creationId="{8E0105E7-23DB-4CF2-8258-FF47C7620F6E}"/>
          </ac:spMkLst>
        </pc:spChg>
        <pc:spChg chg="add">
          <ac:chgData name="Layla Meerloo" userId="4cea9db4cc58d7e5" providerId="OrgId" clId="{F6E42CED-6586-4796-B235-E48899C64DFB}" dt="2021-04-19T12:11:11.383" v="2460" actId="26606"/>
          <ac:spMkLst>
            <pc:docMk/>
            <pc:sldMk cId="242255080" sldId="259"/>
            <ac:spMk id="19" creationId="{074B4F7D-14B2-478B-8BF5-01E4E0C5D263}"/>
          </ac:spMkLst>
        </pc:spChg>
      </pc:sldChg>
      <pc:sldChg chg="addSp delSp modSp mod setBg">
        <pc:chgData name="Layla Meerloo" userId="4cea9db4cc58d7e5" providerId="OrgId" clId="{F6E42CED-6586-4796-B235-E48899C64DFB}" dt="2021-04-19T11:39:44.294" v="1441" actId="26606"/>
        <pc:sldMkLst>
          <pc:docMk/>
          <pc:sldMk cId="784297905" sldId="260"/>
        </pc:sldMkLst>
        <pc:spChg chg="mod">
          <ac:chgData name="Layla Meerloo" userId="4cea9db4cc58d7e5" providerId="OrgId" clId="{F6E42CED-6586-4796-B235-E48899C64DFB}" dt="2021-04-19T11:39:44.294" v="1441" actId="26606"/>
          <ac:spMkLst>
            <pc:docMk/>
            <pc:sldMk cId="784297905" sldId="260"/>
            <ac:spMk id="2" creationId="{9DF74F89-608D-4E52-A2D3-B3416B5948AF}"/>
          </ac:spMkLst>
        </pc:spChg>
        <pc:spChg chg="add del">
          <ac:chgData name="Layla Meerloo" userId="4cea9db4cc58d7e5" providerId="OrgId" clId="{F6E42CED-6586-4796-B235-E48899C64DFB}" dt="2021-04-15T14:05:43.758" v="15"/>
          <ac:spMkLst>
            <pc:docMk/>
            <pc:sldMk cId="784297905" sldId="260"/>
            <ac:spMk id="3" creationId="{9E70E5C9-3D32-493F-9D1F-4592621D1B94}"/>
          </ac:spMkLst>
        </pc:spChg>
        <pc:spChg chg="mod">
          <ac:chgData name="Layla Meerloo" userId="4cea9db4cc58d7e5" providerId="OrgId" clId="{F6E42CED-6586-4796-B235-E48899C64DFB}" dt="2021-04-19T11:39:44.294" v="1441" actId="26606"/>
          <ac:spMkLst>
            <pc:docMk/>
            <pc:sldMk cId="784297905" sldId="260"/>
            <ac:spMk id="4" creationId="{778247A0-A4A9-42F6-A67C-F6F1D0021F79}"/>
          </ac:spMkLst>
        </pc:spChg>
        <pc:spChg chg="add del">
          <ac:chgData name="Layla Meerloo" userId="4cea9db4cc58d7e5" providerId="OrgId" clId="{F6E42CED-6586-4796-B235-E48899C64DFB}" dt="2021-04-19T11:39:44.294" v="1441" actId="26606"/>
          <ac:spMkLst>
            <pc:docMk/>
            <pc:sldMk cId="784297905" sldId="260"/>
            <ac:spMk id="10" creationId="{8761DDFE-071F-4200-B0AA-394476C2D2D6}"/>
          </ac:spMkLst>
        </pc:spChg>
        <pc:spChg chg="del">
          <ac:chgData name="Layla Meerloo" userId="4cea9db4cc58d7e5" providerId="OrgId" clId="{F6E42CED-6586-4796-B235-E48899C64DFB}" dt="2021-04-16T10:09:07.453" v="425"/>
          <ac:spMkLst>
            <pc:docMk/>
            <pc:sldMk cId="784297905" sldId="260"/>
            <ac:spMk id="13" creationId="{837187B6-4397-47CD-9490-D7AAAE132A59}"/>
          </ac:spMkLst>
        </pc:spChg>
        <pc:spChg chg="add">
          <ac:chgData name="Layla Meerloo" userId="4cea9db4cc58d7e5" providerId="OrgId" clId="{F6E42CED-6586-4796-B235-E48899C64DFB}" dt="2021-04-19T11:39:44.294" v="1441" actId="26606"/>
          <ac:spMkLst>
            <pc:docMk/>
            <pc:sldMk cId="784297905" sldId="260"/>
            <ac:spMk id="14" creationId="{385E1BDC-A9B0-4A87-82E3-F3187F69A802}"/>
          </ac:spMkLst>
        </pc:spChg>
        <pc:spChg chg="add">
          <ac:chgData name="Layla Meerloo" userId="4cea9db4cc58d7e5" providerId="OrgId" clId="{F6E42CED-6586-4796-B235-E48899C64DFB}" dt="2021-04-19T11:39:44.294" v="1441" actId="26606"/>
          <ac:spMkLst>
            <pc:docMk/>
            <pc:sldMk cId="784297905" sldId="260"/>
            <ac:spMk id="17" creationId="{0990C621-3B8B-4820-8328-D47EF7CE823C}"/>
          </ac:spMkLst>
        </pc:spChg>
        <pc:spChg chg="add">
          <ac:chgData name="Layla Meerloo" userId="4cea9db4cc58d7e5" providerId="OrgId" clId="{F6E42CED-6586-4796-B235-E48899C64DFB}" dt="2021-04-19T11:39:44.294" v="1441" actId="26606"/>
          <ac:spMkLst>
            <pc:docMk/>
            <pc:sldMk cId="784297905" sldId="260"/>
            <ac:spMk id="19" creationId="{C1A2385B-1D2A-4E17-84FA-6CB7F0AAE473}"/>
          </ac:spMkLst>
        </pc:spChg>
        <pc:spChg chg="add">
          <ac:chgData name="Layla Meerloo" userId="4cea9db4cc58d7e5" providerId="OrgId" clId="{F6E42CED-6586-4796-B235-E48899C64DFB}" dt="2021-04-19T11:39:44.294" v="1441" actId="26606"/>
          <ac:spMkLst>
            <pc:docMk/>
            <pc:sldMk cId="784297905" sldId="260"/>
            <ac:spMk id="21" creationId="{5E791F2F-79DB-4CC0-9FA1-001E3E91E8B7}"/>
          </ac:spMkLst>
        </pc:spChg>
        <pc:graphicFrameChg chg="add del mod">
          <ac:chgData name="Layla Meerloo" userId="4cea9db4cc58d7e5" providerId="OrgId" clId="{F6E42CED-6586-4796-B235-E48899C64DFB}" dt="2021-04-15T14:02:59.091" v="2" actId="1957"/>
          <ac:graphicFrameMkLst>
            <pc:docMk/>
            <pc:sldMk cId="784297905" sldId="260"/>
            <ac:graphicFrameMk id="9" creationId="{D29789B0-57CE-4014-A3BC-F97E36F6CC89}"/>
          </ac:graphicFrameMkLst>
        </pc:graphicFrameChg>
        <pc:graphicFrameChg chg="add del mod">
          <ac:chgData name="Layla Meerloo" userId="4cea9db4cc58d7e5" providerId="OrgId" clId="{F6E42CED-6586-4796-B235-E48899C64DFB}" dt="2021-04-15T14:04:11.312" v="6" actId="1957"/>
          <ac:graphicFrameMkLst>
            <pc:docMk/>
            <pc:sldMk cId="784297905" sldId="260"/>
            <ac:graphicFrameMk id="12" creationId="{0E06205A-4132-470B-A179-C0EF8823F7F0}"/>
          </ac:graphicFrameMkLst>
        </pc:graphicFrameChg>
        <pc:graphicFrameChg chg="add del mod">
          <ac:chgData name="Layla Meerloo" userId="4cea9db4cc58d7e5" providerId="OrgId" clId="{F6E42CED-6586-4796-B235-E48899C64DFB}" dt="2021-04-15T14:05:01.128" v="12" actId="1957"/>
          <ac:graphicFrameMkLst>
            <pc:docMk/>
            <pc:sldMk cId="784297905" sldId="260"/>
            <ac:graphicFrameMk id="15" creationId="{4A1ACE8D-C843-4E2B-8425-05DBF03F6006}"/>
          </ac:graphicFrameMkLst>
        </pc:graphicFrameChg>
        <pc:graphicFrameChg chg="add del">
          <ac:chgData name="Layla Meerloo" userId="4cea9db4cc58d7e5" providerId="OrgId" clId="{F6E42CED-6586-4796-B235-E48899C64DFB}" dt="2021-04-15T14:05:43.758" v="15"/>
          <ac:graphicFrameMkLst>
            <pc:docMk/>
            <pc:sldMk cId="784297905" sldId="260"/>
            <ac:graphicFrameMk id="18" creationId="{4777262E-69EA-420A-99AD-8FC1572997B4}"/>
          </ac:graphicFrameMkLst>
        </pc:graphicFrameChg>
        <pc:picChg chg="add mod ord">
          <ac:chgData name="Layla Meerloo" userId="4cea9db4cc58d7e5" providerId="OrgId" clId="{F6E42CED-6586-4796-B235-E48899C64DFB}" dt="2021-04-19T11:39:44.294" v="1441" actId="26606"/>
          <ac:picMkLst>
            <pc:docMk/>
            <pc:sldMk cId="784297905" sldId="260"/>
            <ac:picMk id="3" creationId="{ED347CE0-D3F8-4BAC-A324-0ED30B40DE39}"/>
          </ac:picMkLst>
        </pc:picChg>
        <pc:picChg chg="add mod">
          <ac:chgData name="Layla Meerloo" userId="4cea9db4cc58d7e5" providerId="OrgId" clId="{F6E42CED-6586-4796-B235-E48899C64DFB}" dt="2021-04-19T11:39:44.294" v="1441" actId="26606"/>
          <ac:picMkLst>
            <pc:docMk/>
            <pc:sldMk cId="784297905" sldId="260"/>
            <ac:picMk id="5" creationId="{6E15122E-49F2-465A-8FDD-58B7F45E59DD}"/>
          </ac:picMkLst>
        </pc:picChg>
      </pc:sldChg>
      <pc:sldChg chg="addSp delSp modSp del mod setBg">
        <pc:chgData name="Layla Meerloo" userId="4cea9db4cc58d7e5" providerId="OrgId" clId="{F6E42CED-6586-4796-B235-E48899C64DFB}" dt="2021-04-19T12:15:48.315" v="2498" actId="47"/>
        <pc:sldMkLst>
          <pc:docMk/>
          <pc:sldMk cId="220086509" sldId="261"/>
        </pc:sldMkLst>
        <pc:spChg chg="mod">
          <ac:chgData name="Layla Meerloo" userId="4cea9db4cc58d7e5" providerId="OrgId" clId="{F6E42CED-6586-4796-B235-E48899C64DFB}" dt="2021-04-16T10:07:43.581" v="420" actId="26606"/>
          <ac:spMkLst>
            <pc:docMk/>
            <pc:sldMk cId="220086509" sldId="261"/>
            <ac:spMk id="2" creationId="{F192ACA9-A7C0-4788-9DA5-98D04088E887}"/>
          </ac:spMkLst>
        </pc:spChg>
        <pc:spChg chg="del">
          <ac:chgData name="Layla Meerloo" userId="4cea9db4cc58d7e5" providerId="OrgId" clId="{F6E42CED-6586-4796-B235-E48899C64DFB}" dt="2021-04-16T10:07:29.168" v="418"/>
          <ac:spMkLst>
            <pc:docMk/>
            <pc:sldMk cId="220086509" sldId="261"/>
            <ac:spMk id="3" creationId="{86F42CE4-46C7-4603-B634-8C807D783F79}"/>
          </ac:spMkLst>
        </pc:spChg>
        <pc:spChg chg="mod">
          <ac:chgData name="Layla Meerloo" userId="4cea9db4cc58d7e5" providerId="OrgId" clId="{F6E42CED-6586-4796-B235-E48899C64DFB}" dt="2021-04-19T12:15:21.043" v="2494" actId="21"/>
          <ac:spMkLst>
            <pc:docMk/>
            <pc:sldMk cId="220086509" sldId="261"/>
            <ac:spMk id="4" creationId="{2F38895B-0105-4ED7-8DED-9E571AFE79DC}"/>
          </ac:spMkLst>
        </pc:spChg>
        <pc:spChg chg="add">
          <ac:chgData name="Layla Meerloo" userId="4cea9db4cc58d7e5" providerId="OrgId" clId="{F6E42CED-6586-4796-B235-E48899C64DFB}" dt="2021-04-16T10:07:43.581" v="420" actId="26606"/>
          <ac:spMkLst>
            <pc:docMk/>
            <pc:sldMk cId="220086509" sldId="261"/>
            <ac:spMk id="11" creationId="{8761DDFE-071F-4200-B0AA-394476C2D2D6}"/>
          </ac:spMkLst>
        </pc:spChg>
        <pc:picChg chg="add mod ord">
          <ac:chgData name="Layla Meerloo" userId="4cea9db4cc58d7e5" providerId="OrgId" clId="{F6E42CED-6586-4796-B235-E48899C64DFB}" dt="2021-04-16T10:07:43.581" v="420" actId="26606"/>
          <ac:picMkLst>
            <pc:docMk/>
            <pc:sldMk cId="220086509" sldId="261"/>
            <ac:picMk id="5" creationId="{0E7F2E3D-7234-474B-B5C9-8A5BC19E1F90}"/>
          </ac:picMkLst>
        </pc:picChg>
        <pc:picChg chg="add mod">
          <ac:chgData name="Layla Meerloo" userId="4cea9db4cc58d7e5" providerId="OrgId" clId="{F6E42CED-6586-4796-B235-E48899C64DFB}" dt="2021-04-16T10:07:43.581" v="420" actId="26606"/>
          <ac:picMkLst>
            <pc:docMk/>
            <pc:sldMk cId="220086509" sldId="261"/>
            <ac:picMk id="6" creationId="{3FB72F9F-39A9-4075-A047-03AC7196ED85}"/>
          </ac:picMkLst>
        </pc:picChg>
      </pc:sldChg>
      <pc:sldChg chg="addSp delSp modSp mod setBg">
        <pc:chgData name="Layla Meerloo" userId="4cea9db4cc58d7e5" providerId="OrgId" clId="{F6E42CED-6586-4796-B235-E48899C64DFB}" dt="2021-04-19T12:16:25.820" v="2499" actId="26606"/>
        <pc:sldMkLst>
          <pc:docMk/>
          <pc:sldMk cId="3503959904" sldId="262"/>
        </pc:sldMkLst>
        <pc:spChg chg="mod">
          <ac:chgData name="Layla Meerloo" userId="4cea9db4cc58d7e5" providerId="OrgId" clId="{F6E42CED-6586-4796-B235-E48899C64DFB}" dt="2021-04-19T12:16:25.820" v="2499" actId="26606"/>
          <ac:spMkLst>
            <pc:docMk/>
            <pc:sldMk cId="3503959904" sldId="262"/>
            <ac:spMk id="2" creationId="{F63FC761-E92D-4905-96E3-13F692684ECD}"/>
          </ac:spMkLst>
        </pc:spChg>
        <pc:spChg chg="del">
          <ac:chgData name="Layla Meerloo" userId="4cea9db4cc58d7e5" providerId="OrgId" clId="{F6E42CED-6586-4796-B235-E48899C64DFB}" dt="2021-04-16T10:07:02.908" v="416"/>
          <ac:spMkLst>
            <pc:docMk/>
            <pc:sldMk cId="3503959904" sldId="262"/>
            <ac:spMk id="3" creationId="{B536949D-FF11-4C3A-AEDF-BD8FD43A2714}"/>
          </ac:spMkLst>
        </pc:spChg>
        <pc:spChg chg="del">
          <ac:chgData name="Layla Meerloo" userId="4cea9db4cc58d7e5" providerId="OrgId" clId="{F6E42CED-6586-4796-B235-E48899C64DFB}" dt="2021-04-16T10:07:05.397" v="417" actId="26606"/>
          <ac:spMkLst>
            <pc:docMk/>
            <pc:sldMk cId="3503959904" sldId="262"/>
            <ac:spMk id="4" creationId="{5D846376-4489-4327-9684-CACC630A00E8}"/>
          </ac:spMkLst>
        </pc:spChg>
        <pc:spChg chg="add del">
          <ac:chgData name="Layla Meerloo" userId="4cea9db4cc58d7e5" providerId="OrgId" clId="{F6E42CED-6586-4796-B235-E48899C64DFB}" dt="2021-04-19T12:16:25.820" v="2499" actId="26606"/>
          <ac:spMkLst>
            <pc:docMk/>
            <pc:sldMk cId="3503959904" sldId="262"/>
            <ac:spMk id="10" creationId="{9389D3E0-BA02-41D3-B2AC-8FD6AA893902}"/>
          </ac:spMkLst>
        </pc:spChg>
        <pc:spChg chg="add">
          <ac:chgData name="Layla Meerloo" userId="4cea9db4cc58d7e5" providerId="OrgId" clId="{F6E42CED-6586-4796-B235-E48899C64DFB}" dt="2021-04-19T12:16:25.820" v="2499" actId="26606"/>
          <ac:spMkLst>
            <pc:docMk/>
            <pc:sldMk cId="3503959904" sldId="262"/>
            <ac:spMk id="15" creationId="{665DBBEF-238B-476B-96AB-8AAC3224ECEA}"/>
          </ac:spMkLst>
        </pc:spChg>
        <pc:spChg chg="add">
          <ac:chgData name="Layla Meerloo" userId="4cea9db4cc58d7e5" providerId="OrgId" clId="{F6E42CED-6586-4796-B235-E48899C64DFB}" dt="2021-04-19T12:16:25.820" v="2499" actId="26606"/>
          <ac:spMkLst>
            <pc:docMk/>
            <pc:sldMk cId="3503959904" sldId="262"/>
            <ac:spMk id="17" creationId="{3FCFB1DE-0B7E-48CC-BA90-B2AB0889F9D6}"/>
          </ac:spMkLst>
        </pc:spChg>
        <pc:picChg chg="add mod">
          <ac:chgData name="Layla Meerloo" userId="4cea9db4cc58d7e5" providerId="OrgId" clId="{F6E42CED-6586-4796-B235-E48899C64DFB}" dt="2021-04-19T12:16:25.820" v="2499" actId="26606"/>
          <ac:picMkLst>
            <pc:docMk/>
            <pc:sldMk cId="3503959904" sldId="262"/>
            <ac:picMk id="5" creationId="{5C7DD465-AAB3-4695-BAC6-9AA3BD3E015C}"/>
          </ac:picMkLst>
        </pc:picChg>
      </pc:sldChg>
      <pc:sldChg chg="addSp delSp modSp del mod setBg">
        <pc:chgData name="Layla Meerloo" userId="4cea9db4cc58d7e5" providerId="OrgId" clId="{F6E42CED-6586-4796-B235-E48899C64DFB}" dt="2021-04-19T12:18:09.745" v="2531" actId="47"/>
        <pc:sldMkLst>
          <pc:docMk/>
          <pc:sldMk cId="2417128292" sldId="263"/>
        </pc:sldMkLst>
        <pc:spChg chg="mod">
          <ac:chgData name="Layla Meerloo" userId="4cea9db4cc58d7e5" providerId="OrgId" clId="{F6E42CED-6586-4796-B235-E48899C64DFB}" dt="2021-04-16T10:06:43.184" v="415" actId="26606"/>
          <ac:spMkLst>
            <pc:docMk/>
            <pc:sldMk cId="2417128292" sldId="263"/>
            <ac:spMk id="2" creationId="{776F4348-98D1-4805-98EC-4C5CCB0DED09}"/>
          </ac:spMkLst>
        </pc:spChg>
        <pc:spChg chg="add del">
          <ac:chgData name="Layla Meerloo" userId="4cea9db4cc58d7e5" providerId="OrgId" clId="{F6E42CED-6586-4796-B235-E48899C64DFB}" dt="2021-04-16T10:05:53.969" v="412"/>
          <ac:spMkLst>
            <pc:docMk/>
            <pc:sldMk cId="2417128292" sldId="263"/>
            <ac:spMk id="3" creationId="{6C2195C0-02C8-42EC-983A-D1CEC336C0AA}"/>
          </ac:spMkLst>
        </pc:spChg>
        <pc:spChg chg="mod">
          <ac:chgData name="Layla Meerloo" userId="4cea9db4cc58d7e5" providerId="OrgId" clId="{F6E42CED-6586-4796-B235-E48899C64DFB}" dt="2021-04-16T10:06:43.184" v="415" actId="26606"/>
          <ac:spMkLst>
            <pc:docMk/>
            <pc:sldMk cId="2417128292" sldId="263"/>
            <ac:spMk id="4" creationId="{BE01D593-B8E0-4D47-86E9-C9F9DE5FA7C9}"/>
          </ac:spMkLst>
        </pc:spChg>
        <pc:spChg chg="add del mod">
          <ac:chgData name="Layla Meerloo" userId="4cea9db4cc58d7e5" providerId="OrgId" clId="{F6E42CED-6586-4796-B235-E48899C64DFB}" dt="2021-04-16T10:06:21.193" v="413"/>
          <ac:spMkLst>
            <pc:docMk/>
            <pc:sldMk cId="2417128292" sldId="263"/>
            <ac:spMk id="5" creationId="{47E35DD9-7E2E-4FCD-B1D0-36215E4B7110}"/>
          </ac:spMkLst>
        </pc:spChg>
        <pc:spChg chg="add">
          <ac:chgData name="Layla Meerloo" userId="4cea9db4cc58d7e5" providerId="OrgId" clId="{F6E42CED-6586-4796-B235-E48899C64DFB}" dt="2021-04-16T10:06:43.184" v="415" actId="26606"/>
          <ac:spMkLst>
            <pc:docMk/>
            <pc:sldMk cId="2417128292" sldId="263"/>
            <ac:spMk id="12" creationId="{8761DDFE-071F-4200-B0AA-394476C2D2D6}"/>
          </ac:spMkLst>
        </pc:spChg>
        <pc:picChg chg="add mod ord">
          <ac:chgData name="Layla Meerloo" userId="4cea9db4cc58d7e5" providerId="OrgId" clId="{F6E42CED-6586-4796-B235-E48899C64DFB}" dt="2021-04-16T10:06:43.184" v="415" actId="26606"/>
          <ac:picMkLst>
            <pc:docMk/>
            <pc:sldMk cId="2417128292" sldId="263"/>
            <ac:picMk id="6" creationId="{3A7AD24F-002E-40F8-8EEF-748BA7A758BB}"/>
          </ac:picMkLst>
        </pc:picChg>
        <pc:picChg chg="add mod">
          <ac:chgData name="Layla Meerloo" userId="4cea9db4cc58d7e5" providerId="OrgId" clId="{F6E42CED-6586-4796-B235-E48899C64DFB}" dt="2021-04-16T10:06:43.184" v="415" actId="26606"/>
          <ac:picMkLst>
            <pc:docMk/>
            <pc:sldMk cId="2417128292" sldId="263"/>
            <ac:picMk id="7" creationId="{CA2C7E9B-6C79-4A3A-B0BA-4EE992DDFBC9}"/>
          </ac:picMkLst>
        </pc:picChg>
      </pc:sldChg>
      <pc:sldChg chg="addSp delSp modSp mod setBg">
        <pc:chgData name="Layla Meerloo" userId="4cea9db4cc58d7e5" providerId="OrgId" clId="{F6E42CED-6586-4796-B235-E48899C64DFB}" dt="2021-04-16T10:05:12.436" v="407" actId="26606"/>
        <pc:sldMkLst>
          <pc:docMk/>
          <pc:sldMk cId="922160872" sldId="264"/>
        </pc:sldMkLst>
        <pc:spChg chg="mod">
          <ac:chgData name="Layla Meerloo" userId="4cea9db4cc58d7e5" providerId="OrgId" clId="{F6E42CED-6586-4796-B235-E48899C64DFB}" dt="2021-04-16T10:05:12.436" v="407" actId="26606"/>
          <ac:spMkLst>
            <pc:docMk/>
            <pc:sldMk cId="922160872" sldId="264"/>
            <ac:spMk id="2" creationId="{AFC2D482-0888-4944-87E9-0695F365392D}"/>
          </ac:spMkLst>
        </pc:spChg>
        <pc:spChg chg="del">
          <ac:chgData name="Layla Meerloo" userId="4cea9db4cc58d7e5" providerId="OrgId" clId="{F6E42CED-6586-4796-B235-E48899C64DFB}" dt="2021-04-16T10:05:10.336" v="406"/>
          <ac:spMkLst>
            <pc:docMk/>
            <pc:sldMk cId="922160872" sldId="264"/>
            <ac:spMk id="3" creationId="{ED88BB71-7246-44B2-AD74-0BF92407C94A}"/>
          </ac:spMkLst>
        </pc:spChg>
        <pc:spChg chg="del">
          <ac:chgData name="Layla Meerloo" userId="4cea9db4cc58d7e5" providerId="OrgId" clId="{F6E42CED-6586-4796-B235-E48899C64DFB}" dt="2021-04-16T10:05:12.436" v="407" actId="26606"/>
          <ac:spMkLst>
            <pc:docMk/>
            <pc:sldMk cId="922160872" sldId="264"/>
            <ac:spMk id="4" creationId="{3D657A8A-641A-4FFA-BC0F-D070B6AE682B}"/>
          </ac:spMkLst>
        </pc:spChg>
        <pc:spChg chg="add">
          <ac:chgData name="Layla Meerloo" userId="4cea9db4cc58d7e5" providerId="OrgId" clId="{F6E42CED-6586-4796-B235-E48899C64DFB}" dt="2021-04-16T10:05:12.436" v="407" actId="26606"/>
          <ac:spMkLst>
            <pc:docMk/>
            <pc:sldMk cId="922160872" sldId="264"/>
            <ac:spMk id="10" creationId="{9389D3E0-BA02-41D3-B2AC-8FD6AA893902}"/>
          </ac:spMkLst>
        </pc:spChg>
        <pc:picChg chg="add mod">
          <ac:chgData name="Layla Meerloo" userId="4cea9db4cc58d7e5" providerId="OrgId" clId="{F6E42CED-6586-4796-B235-E48899C64DFB}" dt="2021-04-16T10:05:12.436" v="407" actId="26606"/>
          <ac:picMkLst>
            <pc:docMk/>
            <pc:sldMk cId="922160872" sldId="264"/>
            <ac:picMk id="5" creationId="{0D4199A0-0096-4C4F-9918-05D0F9CDD81E}"/>
          </ac:picMkLst>
        </pc:picChg>
      </pc:sldChg>
      <pc:sldChg chg="addSp delSp modSp mod setBg">
        <pc:chgData name="Layla Meerloo" userId="4cea9db4cc58d7e5" providerId="OrgId" clId="{F6E42CED-6586-4796-B235-E48899C64DFB}" dt="2021-04-16T10:04:50.233" v="405" actId="26606"/>
        <pc:sldMkLst>
          <pc:docMk/>
          <pc:sldMk cId="2529705872" sldId="265"/>
        </pc:sldMkLst>
        <pc:spChg chg="mod">
          <ac:chgData name="Layla Meerloo" userId="4cea9db4cc58d7e5" providerId="OrgId" clId="{F6E42CED-6586-4796-B235-E48899C64DFB}" dt="2021-04-16T10:04:50.233" v="405" actId="26606"/>
          <ac:spMkLst>
            <pc:docMk/>
            <pc:sldMk cId="2529705872" sldId="265"/>
            <ac:spMk id="2" creationId="{29F8B44A-AE9C-4984-BAB0-7000CD584578}"/>
          </ac:spMkLst>
        </pc:spChg>
        <pc:spChg chg="del">
          <ac:chgData name="Layla Meerloo" userId="4cea9db4cc58d7e5" providerId="OrgId" clId="{F6E42CED-6586-4796-B235-E48899C64DFB}" dt="2021-04-16T10:04:44.223" v="404"/>
          <ac:spMkLst>
            <pc:docMk/>
            <pc:sldMk cId="2529705872" sldId="265"/>
            <ac:spMk id="3" creationId="{ED8FD55E-A562-4365-B8AF-6DA36C00CD17}"/>
          </ac:spMkLst>
        </pc:spChg>
        <pc:spChg chg="del">
          <ac:chgData name="Layla Meerloo" userId="4cea9db4cc58d7e5" providerId="OrgId" clId="{F6E42CED-6586-4796-B235-E48899C64DFB}" dt="2021-04-16T10:04:50.233" v="405" actId="26606"/>
          <ac:spMkLst>
            <pc:docMk/>
            <pc:sldMk cId="2529705872" sldId="265"/>
            <ac:spMk id="4" creationId="{A2FBF1D1-3896-4A69-AA3D-E33D35A28ADB}"/>
          </ac:spMkLst>
        </pc:spChg>
        <pc:spChg chg="add">
          <ac:chgData name="Layla Meerloo" userId="4cea9db4cc58d7e5" providerId="OrgId" clId="{F6E42CED-6586-4796-B235-E48899C64DFB}" dt="2021-04-16T10:04:50.233" v="405" actId="26606"/>
          <ac:spMkLst>
            <pc:docMk/>
            <pc:sldMk cId="2529705872" sldId="265"/>
            <ac:spMk id="10" creationId="{9389D3E0-BA02-41D3-B2AC-8FD6AA893902}"/>
          </ac:spMkLst>
        </pc:spChg>
        <pc:picChg chg="add mod">
          <ac:chgData name="Layla Meerloo" userId="4cea9db4cc58d7e5" providerId="OrgId" clId="{F6E42CED-6586-4796-B235-E48899C64DFB}" dt="2021-04-16T10:04:50.233" v="405" actId="26606"/>
          <ac:picMkLst>
            <pc:docMk/>
            <pc:sldMk cId="2529705872" sldId="265"/>
            <ac:picMk id="5" creationId="{925D68CF-2288-44DF-A656-E363CE33ADC7}"/>
          </ac:picMkLst>
        </pc:picChg>
      </pc:sldChg>
      <pc:sldChg chg="addSp delSp modSp del mod setBg">
        <pc:chgData name="Layla Meerloo" userId="4cea9db4cc58d7e5" providerId="OrgId" clId="{F6E42CED-6586-4796-B235-E48899C64DFB}" dt="2021-04-19T12:13:39.053" v="2481" actId="2696"/>
        <pc:sldMkLst>
          <pc:docMk/>
          <pc:sldMk cId="3568052037" sldId="266"/>
        </pc:sldMkLst>
        <pc:spChg chg="mod">
          <ac:chgData name="Layla Meerloo" userId="4cea9db4cc58d7e5" providerId="OrgId" clId="{F6E42CED-6586-4796-B235-E48899C64DFB}" dt="2021-04-16T08:04:33.991" v="35" actId="26606"/>
          <ac:spMkLst>
            <pc:docMk/>
            <pc:sldMk cId="3568052037" sldId="266"/>
            <ac:spMk id="2" creationId="{E9C2CC35-B40A-4A91-9BD8-A1834AE2AE1D}"/>
          </ac:spMkLst>
        </pc:spChg>
        <pc:spChg chg="del mod">
          <ac:chgData name="Layla Meerloo" userId="4cea9db4cc58d7e5" providerId="OrgId" clId="{F6E42CED-6586-4796-B235-E48899C64DFB}" dt="2021-04-16T08:02:03.772" v="20"/>
          <ac:spMkLst>
            <pc:docMk/>
            <pc:sldMk cId="3568052037" sldId="266"/>
            <ac:spMk id="4" creationId="{9275601A-C062-4A6E-9F59-AF3109FA98B2}"/>
          </ac:spMkLst>
        </pc:spChg>
        <pc:spChg chg="add del mod">
          <ac:chgData name="Layla Meerloo" userId="4cea9db4cc58d7e5" providerId="OrgId" clId="{F6E42CED-6586-4796-B235-E48899C64DFB}" dt="2021-04-16T07:57:58.640" v="17"/>
          <ac:spMkLst>
            <pc:docMk/>
            <pc:sldMk cId="3568052037" sldId="266"/>
            <ac:spMk id="5" creationId="{B82D072B-961B-4D4C-B66D-D9C1D4051A2E}"/>
          </ac:spMkLst>
        </pc:spChg>
        <pc:spChg chg="add del mod">
          <ac:chgData name="Layla Meerloo" userId="4cea9db4cc58d7e5" providerId="OrgId" clId="{F6E42CED-6586-4796-B235-E48899C64DFB}" dt="2021-04-16T08:02:31.752" v="22"/>
          <ac:spMkLst>
            <pc:docMk/>
            <pc:sldMk cId="3568052037" sldId="266"/>
            <ac:spMk id="11" creationId="{2DAF9376-D30D-49EE-89BD-9EA388655D0F}"/>
          </ac:spMkLst>
        </pc:spChg>
        <pc:spChg chg="add del mod">
          <ac:chgData name="Layla Meerloo" userId="4cea9db4cc58d7e5" providerId="OrgId" clId="{F6E42CED-6586-4796-B235-E48899C64DFB}" dt="2021-04-16T10:08:12.265" v="421"/>
          <ac:spMkLst>
            <pc:docMk/>
            <pc:sldMk cId="3568052037" sldId="266"/>
            <ac:spMk id="15" creationId="{B07C8723-1338-4904-9F01-3C650B041746}"/>
          </ac:spMkLst>
        </pc:spChg>
        <pc:spChg chg="add del mod">
          <ac:chgData name="Layla Meerloo" userId="4cea9db4cc58d7e5" providerId="OrgId" clId="{F6E42CED-6586-4796-B235-E48899C64DFB}" dt="2021-04-16T10:08:30.561" v="422"/>
          <ac:spMkLst>
            <pc:docMk/>
            <pc:sldMk cId="3568052037" sldId="266"/>
            <ac:spMk id="17" creationId="{7D336936-E24F-4087-8819-2A56FA1A9EAD}"/>
          </ac:spMkLst>
        </pc:spChg>
        <pc:spChg chg="add">
          <ac:chgData name="Layla Meerloo" userId="4cea9db4cc58d7e5" providerId="OrgId" clId="{F6E42CED-6586-4796-B235-E48899C64DFB}" dt="2021-04-16T08:04:33.991" v="35" actId="26606"/>
          <ac:spMkLst>
            <pc:docMk/>
            <pc:sldMk cId="3568052037" sldId="266"/>
            <ac:spMk id="18" creationId="{022BDE4A-8A20-4A69-9C5A-581C82036A4D}"/>
          </ac:spMkLst>
        </pc:spChg>
        <pc:spChg chg="add del mod">
          <ac:chgData name="Layla Meerloo" userId="4cea9db4cc58d7e5" providerId="OrgId" clId="{F6E42CED-6586-4796-B235-E48899C64DFB}" dt="2021-04-16T10:08:44.926" v="424"/>
          <ac:spMkLst>
            <pc:docMk/>
            <pc:sldMk cId="3568052037" sldId="266"/>
            <ac:spMk id="22" creationId="{F80FF57C-40C0-436D-93DD-FEA24BD76E14}"/>
          </ac:spMkLst>
        </pc:spChg>
        <pc:graphicFrameChg chg="del">
          <ac:chgData name="Layla Meerloo" userId="4cea9db4cc58d7e5" providerId="OrgId" clId="{F6E42CED-6586-4796-B235-E48899C64DFB}" dt="2021-04-16T07:52:27.674" v="16" actId="478"/>
          <ac:graphicFrameMkLst>
            <pc:docMk/>
            <pc:sldMk cId="3568052037" sldId="266"/>
            <ac:graphicFrameMk id="8" creationId="{D6E40C5C-9686-4CA9-A816-B05CAEB392EC}"/>
          </ac:graphicFrameMkLst>
        </pc:graphicFrameChg>
        <pc:picChg chg="add del mod">
          <ac:chgData name="Layla Meerloo" userId="4cea9db4cc58d7e5" providerId="OrgId" clId="{F6E42CED-6586-4796-B235-E48899C64DFB}" dt="2021-04-16T07:58:07.286" v="18" actId="478"/>
          <ac:picMkLst>
            <pc:docMk/>
            <pc:sldMk cId="3568052037" sldId="266"/>
            <ac:picMk id="9" creationId="{35F0D6EB-021B-4818-B05D-79C5C41B0458}"/>
          </ac:picMkLst>
        </pc:picChg>
        <pc:picChg chg="add del mod">
          <ac:chgData name="Layla Meerloo" userId="4cea9db4cc58d7e5" providerId="OrgId" clId="{F6E42CED-6586-4796-B235-E48899C64DFB}" dt="2021-04-16T08:16:02.110" v="363" actId="478"/>
          <ac:picMkLst>
            <pc:docMk/>
            <pc:sldMk cId="3568052037" sldId="266"/>
            <ac:picMk id="12" creationId="{D1367D9E-43BB-435E-8E97-71DAEFA22010}"/>
          </ac:picMkLst>
        </pc:picChg>
        <pc:picChg chg="add del mod">
          <ac:chgData name="Layla Meerloo" userId="4cea9db4cc58d7e5" providerId="OrgId" clId="{F6E42CED-6586-4796-B235-E48899C64DFB}" dt="2021-04-16T08:15:54.684" v="361" actId="478"/>
          <ac:picMkLst>
            <pc:docMk/>
            <pc:sldMk cId="3568052037" sldId="266"/>
            <ac:picMk id="13" creationId="{9570BB08-BAD4-40BB-85CE-CFD54BD44D7E}"/>
          </ac:picMkLst>
        </pc:picChg>
        <pc:picChg chg="add mod">
          <ac:chgData name="Layla Meerloo" userId="4cea9db4cc58d7e5" providerId="OrgId" clId="{F6E42CED-6586-4796-B235-E48899C64DFB}" dt="2021-04-16T10:08:12.265" v="421"/>
          <ac:picMkLst>
            <pc:docMk/>
            <pc:sldMk cId="3568052037" sldId="266"/>
            <ac:picMk id="19" creationId="{C15CA483-0EC4-4FF6-A088-86F9936D1C07}"/>
          </ac:picMkLst>
        </pc:picChg>
        <pc:picChg chg="add del mod">
          <ac:chgData name="Layla Meerloo" userId="4cea9db4cc58d7e5" providerId="OrgId" clId="{F6E42CED-6586-4796-B235-E48899C64DFB}" dt="2021-04-16T10:08:32.699" v="423" actId="478"/>
          <ac:picMkLst>
            <pc:docMk/>
            <pc:sldMk cId="3568052037" sldId="266"/>
            <ac:picMk id="20" creationId="{F481B870-11FF-4D7A-8F40-3800C3EF3FC2}"/>
          </ac:picMkLst>
        </pc:picChg>
        <pc:picChg chg="add mod">
          <ac:chgData name="Layla Meerloo" userId="4cea9db4cc58d7e5" providerId="OrgId" clId="{F6E42CED-6586-4796-B235-E48899C64DFB}" dt="2021-04-16T10:08:44.926" v="424"/>
          <ac:picMkLst>
            <pc:docMk/>
            <pc:sldMk cId="3568052037" sldId="266"/>
            <ac:picMk id="23" creationId="{44FCBAAF-AE79-4E22-8DE1-453FDEB6D644}"/>
          </ac:picMkLst>
        </pc:picChg>
      </pc:sldChg>
      <pc:sldChg chg="addSp delSp modSp new del mod setBg">
        <pc:chgData name="Layla Meerloo" userId="4cea9db4cc58d7e5" providerId="OrgId" clId="{F6E42CED-6586-4796-B235-E48899C64DFB}" dt="2021-04-19T12:19:06.895" v="2542" actId="47"/>
        <pc:sldMkLst>
          <pc:docMk/>
          <pc:sldMk cId="4275774065" sldId="267"/>
        </pc:sldMkLst>
        <pc:spChg chg="mod">
          <ac:chgData name="Layla Meerloo" userId="4cea9db4cc58d7e5" providerId="OrgId" clId="{F6E42CED-6586-4796-B235-E48899C64DFB}" dt="2021-04-19T12:18:41.658" v="2533" actId="21"/>
          <ac:spMkLst>
            <pc:docMk/>
            <pc:sldMk cId="4275774065" sldId="267"/>
            <ac:spMk id="2" creationId="{F7567FAE-9AE8-4069-8E64-5A1661A583D8}"/>
          </ac:spMkLst>
        </pc:spChg>
        <pc:spChg chg="add del mod">
          <ac:chgData name="Layla Meerloo" userId="4cea9db4cc58d7e5" providerId="OrgId" clId="{F6E42CED-6586-4796-B235-E48899C64DFB}" dt="2021-04-19T12:02:14.249" v="1835" actId="26606"/>
          <ac:spMkLst>
            <pc:docMk/>
            <pc:sldMk cId="4275774065" sldId="267"/>
            <ac:spMk id="3" creationId="{D5F7E113-4B09-4613-B703-B7F43DE80DFA}"/>
          </ac:spMkLst>
        </pc:spChg>
        <pc:spChg chg="add del">
          <ac:chgData name="Layla Meerloo" userId="4cea9db4cc58d7e5" providerId="OrgId" clId="{F6E42CED-6586-4796-B235-E48899C64DFB}" dt="2021-04-19T12:02:14.223" v="1834" actId="26606"/>
          <ac:spMkLst>
            <pc:docMk/>
            <pc:sldMk cId="4275774065" sldId="267"/>
            <ac:spMk id="9" creationId="{7517A47C-B2E5-4B79-8061-D74B1311AF6E}"/>
          </ac:spMkLst>
        </pc:spChg>
        <pc:spChg chg="add del">
          <ac:chgData name="Layla Meerloo" userId="4cea9db4cc58d7e5" providerId="OrgId" clId="{F6E42CED-6586-4796-B235-E48899C64DFB}" dt="2021-04-19T12:02:14.223" v="1834" actId="26606"/>
          <ac:spMkLst>
            <pc:docMk/>
            <pc:sldMk cId="4275774065" sldId="267"/>
            <ac:spMk id="11" creationId="{C505E780-2083-4CB5-A42A-5E0E2908ECC3}"/>
          </ac:spMkLst>
        </pc:spChg>
        <pc:spChg chg="add del">
          <ac:chgData name="Layla Meerloo" userId="4cea9db4cc58d7e5" providerId="OrgId" clId="{F6E42CED-6586-4796-B235-E48899C64DFB}" dt="2021-04-19T12:02:14.223" v="1834" actId="26606"/>
          <ac:spMkLst>
            <pc:docMk/>
            <pc:sldMk cId="4275774065" sldId="267"/>
            <ac:spMk id="13" creationId="{D2C0AE1C-0118-41AE-8A10-7CDCBF10E96F}"/>
          </ac:spMkLst>
        </pc:spChg>
        <pc:spChg chg="add del">
          <ac:chgData name="Layla Meerloo" userId="4cea9db4cc58d7e5" providerId="OrgId" clId="{F6E42CED-6586-4796-B235-E48899C64DFB}" dt="2021-04-19T12:02:14.223" v="1834" actId="26606"/>
          <ac:spMkLst>
            <pc:docMk/>
            <pc:sldMk cId="4275774065" sldId="267"/>
            <ac:spMk id="15" creationId="{463EEC44-1BA3-44ED-81FC-A644B04B2A44}"/>
          </ac:spMkLst>
        </pc:spChg>
        <pc:spChg chg="add del">
          <ac:chgData name="Layla Meerloo" userId="4cea9db4cc58d7e5" providerId="OrgId" clId="{F6E42CED-6586-4796-B235-E48899C64DFB}" dt="2021-04-19T12:03:15.988" v="1837" actId="26606"/>
          <ac:spMkLst>
            <pc:docMk/>
            <pc:sldMk cId="4275774065" sldId="267"/>
            <ac:spMk id="17" creationId="{2E442304-DDBD-4F7B-8017-36BCC863FB40}"/>
          </ac:spMkLst>
        </pc:spChg>
        <pc:spChg chg="add del">
          <ac:chgData name="Layla Meerloo" userId="4cea9db4cc58d7e5" providerId="OrgId" clId="{F6E42CED-6586-4796-B235-E48899C64DFB}" dt="2021-04-19T12:03:15.988" v="1837" actId="26606"/>
          <ac:spMkLst>
            <pc:docMk/>
            <pc:sldMk cId="4275774065" sldId="267"/>
            <ac:spMk id="18" creationId="{5E107275-3853-46FD-A241-DE4355A42675}"/>
          </ac:spMkLst>
        </pc:spChg>
        <pc:spChg chg="add">
          <ac:chgData name="Layla Meerloo" userId="4cea9db4cc58d7e5" providerId="OrgId" clId="{F6E42CED-6586-4796-B235-E48899C64DFB}" dt="2021-04-19T12:03:15.988" v="1837" actId="26606"/>
          <ac:spMkLst>
            <pc:docMk/>
            <pc:sldMk cId="4275774065" sldId="267"/>
            <ac:spMk id="24" creationId="{69E6EFEE-6516-482C-B143-F97F9BF89D0E}"/>
          </ac:spMkLst>
        </pc:spChg>
        <pc:spChg chg="add">
          <ac:chgData name="Layla Meerloo" userId="4cea9db4cc58d7e5" providerId="OrgId" clId="{F6E42CED-6586-4796-B235-E48899C64DFB}" dt="2021-04-19T12:03:15.988" v="1837" actId="26606"/>
          <ac:spMkLst>
            <pc:docMk/>
            <pc:sldMk cId="4275774065" sldId="267"/>
            <ac:spMk id="26" creationId="{3DF0D2C0-CD0C-470C-8851-D8B2CC417CB9}"/>
          </ac:spMkLst>
        </pc:spChg>
        <pc:graphicFrameChg chg="add del">
          <ac:chgData name="Layla Meerloo" userId="4cea9db4cc58d7e5" providerId="OrgId" clId="{F6E42CED-6586-4796-B235-E48899C64DFB}" dt="2021-04-19T12:02:14.223" v="1834" actId="26606"/>
          <ac:graphicFrameMkLst>
            <pc:docMk/>
            <pc:sldMk cId="4275774065" sldId="267"/>
            <ac:graphicFrameMk id="5" creationId="{E9B92C53-642C-419E-944C-B00FBD910AA9}"/>
          </ac:graphicFrameMkLst>
        </pc:graphicFrameChg>
        <pc:graphicFrameChg chg="add mod">
          <ac:chgData name="Layla Meerloo" userId="4cea9db4cc58d7e5" providerId="OrgId" clId="{F6E42CED-6586-4796-B235-E48899C64DFB}" dt="2021-04-19T12:18:58.757" v="2538"/>
          <ac:graphicFrameMkLst>
            <pc:docMk/>
            <pc:sldMk cId="4275774065" sldId="267"/>
            <ac:graphicFrameMk id="19" creationId="{BE7ADA71-2C21-4E89-9437-D25C0FCC62DA}"/>
          </ac:graphicFrameMkLst>
        </pc:graphicFrameChg>
      </pc:sldChg>
      <pc:sldChg chg="addSp delSp modSp add mod ord">
        <pc:chgData name="Layla Meerloo" userId="4cea9db4cc58d7e5" providerId="OrgId" clId="{F6E42CED-6586-4796-B235-E48899C64DFB}" dt="2021-04-19T12:25:09.513" v="2553" actId="26606"/>
        <pc:sldMkLst>
          <pc:docMk/>
          <pc:sldMk cId="1719395763" sldId="268"/>
        </pc:sldMkLst>
        <pc:spChg chg="mod">
          <ac:chgData name="Layla Meerloo" userId="4cea9db4cc58d7e5" providerId="OrgId" clId="{F6E42CED-6586-4796-B235-E48899C64DFB}" dt="2021-04-19T11:42:26.531" v="1467" actId="26606"/>
          <ac:spMkLst>
            <pc:docMk/>
            <pc:sldMk cId="1719395763" sldId="268"/>
            <ac:spMk id="2" creationId="{9DF74F89-608D-4E52-A2D3-B3416B5948AF}"/>
          </ac:spMkLst>
        </pc:spChg>
        <pc:spChg chg="mod">
          <ac:chgData name="Layla Meerloo" userId="4cea9db4cc58d7e5" providerId="OrgId" clId="{F6E42CED-6586-4796-B235-E48899C64DFB}" dt="2021-04-19T11:42:26.531" v="1467" actId="26606"/>
          <ac:spMkLst>
            <pc:docMk/>
            <pc:sldMk cId="1719395763" sldId="268"/>
            <ac:spMk id="4" creationId="{778247A0-A4A9-42F6-A67C-F6F1D0021F79}"/>
          </ac:spMkLst>
        </pc:spChg>
        <pc:spChg chg="add del mod">
          <ac:chgData name="Layla Meerloo" userId="4cea9db4cc58d7e5" providerId="OrgId" clId="{F6E42CED-6586-4796-B235-E48899C64DFB}" dt="2021-04-19T11:42:36.574" v="1469"/>
          <ac:spMkLst>
            <pc:docMk/>
            <pc:sldMk cId="1719395763" sldId="268"/>
            <ac:spMk id="7" creationId="{5A5403B2-51AF-48BF-B28C-71D3707273F8}"/>
          </ac:spMkLst>
        </pc:spChg>
        <pc:spChg chg="add del mod">
          <ac:chgData name="Layla Meerloo" userId="4cea9db4cc58d7e5" providerId="OrgId" clId="{F6E42CED-6586-4796-B235-E48899C64DFB}" dt="2021-04-19T12:24:40.629" v="2546" actId="478"/>
          <ac:spMkLst>
            <pc:docMk/>
            <pc:sldMk cId="1719395763" sldId="268"/>
            <ac:spMk id="9" creationId="{D6E823C2-353B-4F46-825E-24EF338E2234}"/>
          </ac:spMkLst>
        </pc:spChg>
        <pc:spChg chg="del">
          <ac:chgData name="Layla Meerloo" userId="4cea9db4cc58d7e5" providerId="OrgId" clId="{F6E42CED-6586-4796-B235-E48899C64DFB}" dt="2021-04-19T11:42:26.531" v="1467" actId="26606"/>
          <ac:spMkLst>
            <pc:docMk/>
            <pc:sldMk cId="1719395763" sldId="268"/>
            <ac:spMk id="14" creationId="{385E1BDC-A9B0-4A87-82E3-F3187F69A802}"/>
          </ac:spMkLst>
        </pc:spChg>
        <pc:spChg chg="del">
          <ac:chgData name="Layla Meerloo" userId="4cea9db4cc58d7e5" providerId="OrgId" clId="{F6E42CED-6586-4796-B235-E48899C64DFB}" dt="2021-04-19T11:42:26.531" v="1467" actId="26606"/>
          <ac:spMkLst>
            <pc:docMk/>
            <pc:sldMk cId="1719395763" sldId="268"/>
            <ac:spMk id="17" creationId="{0990C621-3B8B-4820-8328-D47EF7CE823C}"/>
          </ac:spMkLst>
        </pc:spChg>
        <pc:spChg chg="del">
          <ac:chgData name="Layla Meerloo" userId="4cea9db4cc58d7e5" providerId="OrgId" clId="{F6E42CED-6586-4796-B235-E48899C64DFB}" dt="2021-04-19T11:42:26.531" v="1467" actId="26606"/>
          <ac:spMkLst>
            <pc:docMk/>
            <pc:sldMk cId="1719395763" sldId="268"/>
            <ac:spMk id="19" creationId="{C1A2385B-1D2A-4E17-84FA-6CB7F0AAE473}"/>
          </ac:spMkLst>
        </pc:spChg>
        <pc:spChg chg="del">
          <ac:chgData name="Layla Meerloo" userId="4cea9db4cc58d7e5" providerId="OrgId" clId="{F6E42CED-6586-4796-B235-E48899C64DFB}" dt="2021-04-19T11:42:26.531" v="1467" actId="26606"/>
          <ac:spMkLst>
            <pc:docMk/>
            <pc:sldMk cId="1719395763" sldId="268"/>
            <ac:spMk id="21" creationId="{5E791F2F-79DB-4CC0-9FA1-001E3E91E8B7}"/>
          </ac:spMkLst>
        </pc:spChg>
        <pc:spChg chg="add del">
          <ac:chgData name="Layla Meerloo" userId="4cea9db4cc58d7e5" providerId="OrgId" clId="{F6E42CED-6586-4796-B235-E48899C64DFB}" dt="2021-04-19T11:42:38.761" v="1470" actId="26606"/>
          <ac:spMkLst>
            <pc:docMk/>
            <pc:sldMk cId="1719395763" sldId="268"/>
            <ac:spMk id="26" creationId="{385E1BDC-A9B0-4A87-82E3-F3187F69A802}"/>
          </ac:spMkLst>
        </pc:spChg>
        <pc:spChg chg="add del">
          <ac:chgData name="Layla Meerloo" userId="4cea9db4cc58d7e5" providerId="OrgId" clId="{F6E42CED-6586-4796-B235-E48899C64DFB}" dt="2021-04-19T11:42:38.761" v="1470" actId="26606"/>
          <ac:spMkLst>
            <pc:docMk/>
            <pc:sldMk cId="1719395763" sldId="268"/>
            <ac:spMk id="28" creationId="{0990C621-3B8B-4820-8328-D47EF7CE823C}"/>
          </ac:spMkLst>
        </pc:spChg>
        <pc:spChg chg="add del">
          <ac:chgData name="Layla Meerloo" userId="4cea9db4cc58d7e5" providerId="OrgId" clId="{F6E42CED-6586-4796-B235-E48899C64DFB}" dt="2021-04-19T11:42:38.761" v="1470" actId="26606"/>
          <ac:spMkLst>
            <pc:docMk/>
            <pc:sldMk cId="1719395763" sldId="268"/>
            <ac:spMk id="30" creationId="{C1A2385B-1D2A-4E17-84FA-6CB7F0AAE473}"/>
          </ac:spMkLst>
        </pc:spChg>
        <pc:spChg chg="add del">
          <ac:chgData name="Layla Meerloo" userId="4cea9db4cc58d7e5" providerId="OrgId" clId="{F6E42CED-6586-4796-B235-E48899C64DFB}" dt="2021-04-19T11:42:38.761" v="1470" actId="26606"/>
          <ac:spMkLst>
            <pc:docMk/>
            <pc:sldMk cId="1719395763" sldId="268"/>
            <ac:spMk id="32" creationId="{5E791F2F-79DB-4CC0-9FA1-001E3E91E8B7}"/>
          </ac:spMkLst>
        </pc:spChg>
        <pc:spChg chg="add del">
          <ac:chgData name="Layla Meerloo" userId="4cea9db4cc58d7e5" providerId="OrgId" clId="{F6E42CED-6586-4796-B235-E48899C64DFB}" dt="2021-04-19T12:24:50.759" v="2549" actId="26606"/>
          <ac:spMkLst>
            <pc:docMk/>
            <pc:sldMk cId="1719395763" sldId="268"/>
            <ac:spMk id="37" creationId="{385E1BDC-A9B0-4A87-82E3-F3187F69A802}"/>
          </ac:spMkLst>
        </pc:spChg>
        <pc:spChg chg="add del">
          <ac:chgData name="Layla Meerloo" userId="4cea9db4cc58d7e5" providerId="OrgId" clId="{F6E42CED-6586-4796-B235-E48899C64DFB}" dt="2021-04-19T12:24:50.759" v="2549" actId="26606"/>
          <ac:spMkLst>
            <pc:docMk/>
            <pc:sldMk cId="1719395763" sldId="268"/>
            <ac:spMk id="39" creationId="{0990C621-3B8B-4820-8328-D47EF7CE823C}"/>
          </ac:spMkLst>
        </pc:spChg>
        <pc:spChg chg="add del">
          <ac:chgData name="Layla Meerloo" userId="4cea9db4cc58d7e5" providerId="OrgId" clId="{F6E42CED-6586-4796-B235-E48899C64DFB}" dt="2021-04-19T12:24:50.759" v="2549" actId="26606"/>
          <ac:spMkLst>
            <pc:docMk/>
            <pc:sldMk cId="1719395763" sldId="268"/>
            <ac:spMk id="41" creationId="{C1A2385B-1D2A-4E17-84FA-6CB7F0AAE473}"/>
          </ac:spMkLst>
        </pc:spChg>
        <pc:spChg chg="add del">
          <ac:chgData name="Layla Meerloo" userId="4cea9db4cc58d7e5" providerId="OrgId" clId="{F6E42CED-6586-4796-B235-E48899C64DFB}" dt="2021-04-19T12:24:50.759" v="2549" actId="26606"/>
          <ac:spMkLst>
            <pc:docMk/>
            <pc:sldMk cId="1719395763" sldId="268"/>
            <ac:spMk id="43" creationId="{5E791F2F-79DB-4CC0-9FA1-001E3E91E8B7}"/>
          </ac:spMkLst>
        </pc:spChg>
        <pc:spChg chg="add del">
          <ac:chgData name="Layla Meerloo" userId="4cea9db4cc58d7e5" providerId="OrgId" clId="{F6E42CED-6586-4796-B235-E48899C64DFB}" dt="2021-04-19T12:25:09.513" v="2553" actId="26606"/>
          <ac:spMkLst>
            <pc:docMk/>
            <pc:sldMk cId="1719395763" sldId="268"/>
            <ac:spMk id="48" creationId="{385E1BDC-A9B0-4A87-82E3-F3187F69A802}"/>
          </ac:spMkLst>
        </pc:spChg>
        <pc:spChg chg="add del">
          <ac:chgData name="Layla Meerloo" userId="4cea9db4cc58d7e5" providerId="OrgId" clId="{F6E42CED-6586-4796-B235-E48899C64DFB}" dt="2021-04-19T12:25:09.513" v="2553" actId="26606"/>
          <ac:spMkLst>
            <pc:docMk/>
            <pc:sldMk cId="1719395763" sldId="268"/>
            <ac:spMk id="50" creationId="{0990C621-3B8B-4820-8328-D47EF7CE823C}"/>
          </ac:spMkLst>
        </pc:spChg>
        <pc:spChg chg="add del">
          <ac:chgData name="Layla Meerloo" userId="4cea9db4cc58d7e5" providerId="OrgId" clId="{F6E42CED-6586-4796-B235-E48899C64DFB}" dt="2021-04-19T12:25:09.513" v="2553" actId="26606"/>
          <ac:spMkLst>
            <pc:docMk/>
            <pc:sldMk cId="1719395763" sldId="268"/>
            <ac:spMk id="52" creationId="{C1A2385B-1D2A-4E17-84FA-6CB7F0AAE473}"/>
          </ac:spMkLst>
        </pc:spChg>
        <pc:spChg chg="add del">
          <ac:chgData name="Layla Meerloo" userId="4cea9db4cc58d7e5" providerId="OrgId" clId="{F6E42CED-6586-4796-B235-E48899C64DFB}" dt="2021-04-19T12:25:09.513" v="2553" actId="26606"/>
          <ac:spMkLst>
            <pc:docMk/>
            <pc:sldMk cId="1719395763" sldId="268"/>
            <ac:spMk id="54" creationId="{5E791F2F-79DB-4CC0-9FA1-001E3E91E8B7}"/>
          </ac:spMkLst>
        </pc:spChg>
        <pc:spChg chg="add">
          <ac:chgData name="Layla Meerloo" userId="4cea9db4cc58d7e5" providerId="OrgId" clId="{F6E42CED-6586-4796-B235-E48899C64DFB}" dt="2021-04-19T12:25:09.513" v="2553" actId="26606"/>
          <ac:spMkLst>
            <pc:docMk/>
            <pc:sldMk cId="1719395763" sldId="268"/>
            <ac:spMk id="59" creationId="{385E1BDC-A9B0-4A87-82E3-F3187F69A802}"/>
          </ac:spMkLst>
        </pc:spChg>
        <pc:spChg chg="add">
          <ac:chgData name="Layla Meerloo" userId="4cea9db4cc58d7e5" providerId="OrgId" clId="{F6E42CED-6586-4796-B235-E48899C64DFB}" dt="2021-04-19T12:25:09.513" v="2553" actId="26606"/>
          <ac:spMkLst>
            <pc:docMk/>
            <pc:sldMk cId="1719395763" sldId="268"/>
            <ac:spMk id="61" creationId="{0990C621-3B8B-4820-8328-D47EF7CE823C}"/>
          </ac:spMkLst>
        </pc:spChg>
        <pc:spChg chg="add">
          <ac:chgData name="Layla Meerloo" userId="4cea9db4cc58d7e5" providerId="OrgId" clId="{F6E42CED-6586-4796-B235-E48899C64DFB}" dt="2021-04-19T12:25:09.513" v="2553" actId="26606"/>
          <ac:spMkLst>
            <pc:docMk/>
            <pc:sldMk cId="1719395763" sldId="268"/>
            <ac:spMk id="63" creationId="{C1A2385B-1D2A-4E17-84FA-6CB7F0AAE473}"/>
          </ac:spMkLst>
        </pc:spChg>
        <pc:spChg chg="add">
          <ac:chgData name="Layla Meerloo" userId="4cea9db4cc58d7e5" providerId="OrgId" clId="{F6E42CED-6586-4796-B235-E48899C64DFB}" dt="2021-04-19T12:25:09.513" v="2553" actId="26606"/>
          <ac:spMkLst>
            <pc:docMk/>
            <pc:sldMk cId="1719395763" sldId="268"/>
            <ac:spMk id="65" creationId="{5E791F2F-79DB-4CC0-9FA1-001E3E91E8B7}"/>
          </ac:spMkLst>
        </pc:spChg>
        <pc:picChg chg="del ord">
          <ac:chgData name="Layla Meerloo" userId="4cea9db4cc58d7e5" providerId="OrgId" clId="{F6E42CED-6586-4796-B235-E48899C64DFB}" dt="2021-04-19T11:42:29.188" v="1468" actId="478"/>
          <ac:picMkLst>
            <pc:docMk/>
            <pc:sldMk cId="1719395763" sldId="268"/>
            <ac:picMk id="3" creationId="{ED347CE0-D3F8-4BAC-A324-0ED30B40DE39}"/>
          </ac:picMkLst>
        </pc:picChg>
        <pc:picChg chg="del">
          <ac:chgData name="Layla Meerloo" userId="4cea9db4cc58d7e5" providerId="OrgId" clId="{F6E42CED-6586-4796-B235-E48899C64DFB}" dt="2021-04-19T11:42:21.695" v="1465" actId="478"/>
          <ac:picMkLst>
            <pc:docMk/>
            <pc:sldMk cId="1719395763" sldId="268"/>
            <ac:picMk id="5" creationId="{6E15122E-49F2-465A-8FDD-58B7F45E59DD}"/>
          </ac:picMkLst>
        </pc:picChg>
        <pc:picChg chg="add del mod ord">
          <ac:chgData name="Layla Meerloo" userId="4cea9db4cc58d7e5" providerId="OrgId" clId="{F6E42CED-6586-4796-B235-E48899C64DFB}" dt="2021-04-19T12:24:55.057" v="2550" actId="478"/>
          <ac:picMkLst>
            <pc:docMk/>
            <pc:sldMk cId="1719395763" sldId="268"/>
            <ac:picMk id="10" creationId="{DEF7C250-7382-4F76-B088-C2FABEC450B2}"/>
          </ac:picMkLst>
        </pc:picChg>
        <pc:picChg chg="add mod">
          <ac:chgData name="Layla Meerloo" userId="4cea9db4cc58d7e5" providerId="OrgId" clId="{F6E42CED-6586-4796-B235-E48899C64DFB}" dt="2021-04-19T12:24:50.759" v="2549" actId="26606"/>
          <ac:picMkLst>
            <pc:docMk/>
            <pc:sldMk cId="1719395763" sldId="268"/>
            <ac:picMk id="11" creationId="{AFC850FF-431D-4986-B985-4E838B71C002}"/>
          </ac:picMkLst>
        </pc:picChg>
        <pc:picChg chg="add mod">
          <ac:chgData name="Layla Meerloo" userId="4cea9db4cc58d7e5" providerId="OrgId" clId="{F6E42CED-6586-4796-B235-E48899C64DFB}" dt="2021-04-19T12:25:09.513" v="2553" actId="26606"/>
          <ac:picMkLst>
            <pc:docMk/>
            <pc:sldMk cId="1719395763" sldId="268"/>
            <ac:picMk id="12" creationId="{D5184A48-9494-4731-9A80-0E6F838CF055}"/>
          </ac:picMkLst>
        </pc:picChg>
        <pc:picChg chg="add del mod">
          <ac:chgData name="Layla Meerloo" userId="4cea9db4cc58d7e5" providerId="OrgId" clId="{F6E42CED-6586-4796-B235-E48899C64DFB}" dt="2021-04-19T12:24:28.792" v="2543" actId="478"/>
          <ac:picMkLst>
            <pc:docMk/>
            <pc:sldMk cId="1719395763" sldId="268"/>
            <ac:picMk id="18" creationId="{31E4A53A-C5AC-43F5-88AB-BC00442C95F8}"/>
          </ac:picMkLst>
        </pc:picChg>
      </pc:sldChg>
      <pc:sldChg chg="new del">
        <pc:chgData name="Layla Meerloo" userId="4cea9db4cc58d7e5" providerId="OrgId" clId="{F6E42CED-6586-4796-B235-E48899C64DFB}" dt="2021-04-16T10:05:34.511" v="409" actId="2696"/>
        <pc:sldMkLst>
          <pc:docMk/>
          <pc:sldMk cId="2230800351" sldId="268"/>
        </pc:sldMkLst>
      </pc:sldChg>
      <pc:sldChg chg="modSp new del mod">
        <pc:chgData name="Layla Meerloo" userId="4cea9db4cc58d7e5" providerId="OrgId" clId="{F6E42CED-6586-4796-B235-E48899C64DFB}" dt="2021-04-19T12:03:31.831" v="1838" actId="2696"/>
        <pc:sldMkLst>
          <pc:docMk/>
          <pc:sldMk cId="2524244742" sldId="269"/>
        </pc:sldMkLst>
        <pc:spChg chg="mod">
          <ac:chgData name="Layla Meerloo" userId="4cea9db4cc58d7e5" providerId="OrgId" clId="{F6E42CED-6586-4796-B235-E48899C64DFB}" dt="2021-04-19T11:44:35.476" v="1488" actId="27636"/>
          <ac:spMkLst>
            <pc:docMk/>
            <pc:sldMk cId="2524244742" sldId="269"/>
            <ac:spMk id="3" creationId="{D19C59DE-E1B2-498B-B842-93BDA0F415C7}"/>
          </ac:spMkLst>
        </pc:spChg>
      </pc:sldChg>
      <pc:sldChg chg="addSp delSp modSp add mod">
        <pc:chgData name="Layla Meerloo" userId="4cea9db4cc58d7e5" providerId="OrgId" clId="{F6E42CED-6586-4796-B235-E48899C64DFB}" dt="2021-04-19T12:01:45.788" v="1832" actId="20577"/>
        <pc:sldMkLst>
          <pc:docMk/>
          <pc:sldMk cId="1670097523" sldId="270"/>
        </pc:sldMkLst>
        <pc:spChg chg="add del mod">
          <ac:chgData name="Layla Meerloo" userId="4cea9db4cc58d7e5" providerId="OrgId" clId="{F6E42CED-6586-4796-B235-E48899C64DFB}" dt="2021-04-19T11:58:27.960" v="1536" actId="478"/>
          <ac:spMkLst>
            <pc:docMk/>
            <pc:sldMk cId="1670097523" sldId="270"/>
            <ac:spMk id="4" creationId="{63C2FF65-E42B-47D3-B8FB-56C1046B84EB}"/>
          </ac:spMkLst>
        </pc:spChg>
        <pc:spChg chg="add del mod">
          <ac:chgData name="Layla Meerloo" userId="4cea9db4cc58d7e5" providerId="OrgId" clId="{F6E42CED-6586-4796-B235-E48899C64DFB}" dt="2021-04-19T11:58:27.294" v="1535"/>
          <ac:spMkLst>
            <pc:docMk/>
            <pc:sldMk cId="1670097523" sldId="270"/>
            <ac:spMk id="5" creationId="{DAA495D0-0B10-432F-A79C-4176069F29AC}"/>
          </ac:spMkLst>
        </pc:spChg>
        <pc:graphicFrameChg chg="add del mod">
          <ac:chgData name="Layla Meerloo" userId="4cea9db4cc58d7e5" providerId="OrgId" clId="{F6E42CED-6586-4796-B235-E48899C64DFB}" dt="2021-04-19T12:01:45.788" v="1832" actId="20577"/>
          <ac:graphicFrameMkLst>
            <pc:docMk/>
            <pc:sldMk cId="1670097523" sldId="270"/>
            <ac:graphicFrameMk id="19" creationId="{61A5B7D5-C773-4D47-9765-747A3E837AA0}"/>
          </ac:graphicFrameMkLst>
        </pc:graphicFrameChg>
      </pc:sldChg>
      <pc:sldChg chg="modSp add mod ord">
        <pc:chgData name="Layla Meerloo" userId="4cea9db4cc58d7e5" providerId="OrgId" clId="{F6E42CED-6586-4796-B235-E48899C64DFB}" dt="2021-04-19T12:09:22.116" v="2427"/>
        <pc:sldMkLst>
          <pc:docMk/>
          <pc:sldMk cId="3098175665" sldId="271"/>
        </pc:sldMkLst>
        <pc:spChg chg="mod">
          <ac:chgData name="Layla Meerloo" userId="4cea9db4cc58d7e5" providerId="OrgId" clId="{F6E42CED-6586-4796-B235-E48899C64DFB}" dt="2021-04-19T12:04:17.549" v="1899" actId="313"/>
          <ac:spMkLst>
            <pc:docMk/>
            <pc:sldMk cId="3098175665" sldId="271"/>
            <ac:spMk id="2" creationId="{E7E38590-E34B-45ED-9184-249BCBF947DA}"/>
          </ac:spMkLst>
        </pc:spChg>
        <pc:graphicFrameChg chg="mod">
          <ac:chgData name="Layla Meerloo" userId="4cea9db4cc58d7e5" providerId="OrgId" clId="{F6E42CED-6586-4796-B235-E48899C64DFB}" dt="2021-04-19T12:09:22.116" v="2427"/>
          <ac:graphicFrameMkLst>
            <pc:docMk/>
            <pc:sldMk cId="3098175665" sldId="271"/>
            <ac:graphicFrameMk id="19" creationId="{61A5B7D5-C773-4D47-9765-747A3E837AA0}"/>
          </ac:graphicFrameMkLst>
        </pc:graphicFrameChg>
      </pc:sldChg>
      <pc:sldChg chg="addSp delSp modSp add mod ord">
        <pc:chgData name="Layla Meerloo" userId="4cea9db4cc58d7e5" providerId="OrgId" clId="{F6E42CED-6586-4796-B235-E48899C64DFB}" dt="2021-04-19T12:13:32.643" v="2480" actId="26606"/>
        <pc:sldMkLst>
          <pc:docMk/>
          <pc:sldMk cId="1947055440" sldId="272"/>
        </pc:sldMkLst>
        <pc:spChg chg="mod">
          <ac:chgData name="Layla Meerloo" userId="4cea9db4cc58d7e5" providerId="OrgId" clId="{F6E42CED-6586-4796-B235-E48899C64DFB}" dt="2021-04-19T12:13:06.262" v="2474" actId="26606"/>
          <ac:spMkLst>
            <pc:docMk/>
            <pc:sldMk cId="1947055440" sldId="272"/>
            <ac:spMk id="2" creationId="{9DF74F89-608D-4E52-A2D3-B3416B5948AF}"/>
          </ac:spMkLst>
        </pc:spChg>
        <pc:spChg chg="mod">
          <ac:chgData name="Layla Meerloo" userId="4cea9db4cc58d7e5" providerId="OrgId" clId="{F6E42CED-6586-4796-B235-E48899C64DFB}" dt="2021-04-19T12:13:06.262" v="2474" actId="26606"/>
          <ac:spMkLst>
            <pc:docMk/>
            <pc:sldMk cId="1947055440" sldId="272"/>
            <ac:spMk id="4" creationId="{778247A0-A4A9-42F6-A67C-F6F1D0021F79}"/>
          </ac:spMkLst>
        </pc:spChg>
        <pc:spChg chg="add del mod">
          <ac:chgData name="Layla Meerloo" userId="4cea9db4cc58d7e5" providerId="OrgId" clId="{F6E42CED-6586-4796-B235-E48899C64DFB}" dt="2021-04-19T12:13:28.763" v="2479" actId="478"/>
          <ac:spMkLst>
            <pc:docMk/>
            <pc:sldMk cId="1947055440" sldId="272"/>
            <ac:spMk id="5" creationId="{E7B03E06-81F3-4048-9D96-BE559E08BC4F}"/>
          </ac:spMkLst>
        </pc:spChg>
        <pc:spChg chg="del">
          <ac:chgData name="Layla Meerloo" userId="4cea9db4cc58d7e5" providerId="OrgId" clId="{F6E42CED-6586-4796-B235-E48899C64DFB}" dt="2021-04-19T12:13:06.262" v="2474" actId="26606"/>
          <ac:spMkLst>
            <pc:docMk/>
            <pc:sldMk cId="1947055440" sldId="272"/>
            <ac:spMk id="37" creationId="{385E1BDC-A9B0-4A87-82E3-F3187F69A802}"/>
          </ac:spMkLst>
        </pc:spChg>
        <pc:spChg chg="del">
          <ac:chgData name="Layla Meerloo" userId="4cea9db4cc58d7e5" providerId="OrgId" clId="{F6E42CED-6586-4796-B235-E48899C64DFB}" dt="2021-04-19T12:13:06.262" v="2474" actId="26606"/>
          <ac:spMkLst>
            <pc:docMk/>
            <pc:sldMk cId="1947055440" sldId="272"/>
            <ac:spMk id="39" creationId="{0990C621-3B8B-4820-8328-D47EF7CE823C}"/>
          </ac:spMkLst>
        </pc:spChg>
        <pc:spChg chg="del">
          <ac:chgData name="Layla Meerloo" userId="4cea9db4cc58d7e5" providerId="OrgId" clId="{F6E42CED-6586-4796-B235-E48899C64DFB}" dt="2021-04-19T12:13:06.262" v="2474" actId="26606"/>
          <ac:spMkLst>
            <pc:docMk/>
            <pc:sldMk cId="1947055440" sldId="272"/>
            <ac:spMk id="41" creationId="{C1A2385B-1D2A-4E17-84FA-6CB7F0AAE473}"/>
          </ac:spMkLst>
        </pc:spChg>
        <pc:spChg chg="del">
          <ac:chgData name="Layla Meerloo" userId="4cea9db4cc58d7e5" providerId="OrgId" clId="{F6E42CED-6586-4796-B235-E48899C64DFB}" dt="2021-04-19T12:13:06.262" v="2474" actId="26606"/>
          <ac:spMkLst>
            <pc:docMk/>
            <pc:sldMk cId="1947055440" sldId="272"/>
            <ac:spMk id="43" creationId="{5E791F2F-79DB-4CC0-9FA1-001E3E91E8B7}"/>
          </ac:spMkLst>
        </pc:spChg>
        <pc:spChg chg="add del">
          <ac:chgData name="Layla Meerloo" userId="4cea9db4cc58d7e5" providerId="OrgId" clId="{F6E42CED-6586-4796-B235-E48899C64DFB}" dt="2021-04-19T12:13:32.643" v="2480" actId="26606"/>
          <ac:spMkLst>
            <pc:docMk/>
            <pc:sldMk cId="1947055440" sldId="272"/>
            <ac:spMk id="48" creationId="{88263A24-0C1F-4677-B43C-4AE14E276B27}"/>
          </ac:spMkLst>
        </pc:spChg>
        <pc:spChg chg="add del">
          <ac:chgData name="Layla Meerloo" userId="4cea9db4cc58d7e5" providerId="OrgId" clId="{F6E42CED-6586-4796-B235-E48899C64DFB}" dt="2021-04-19T12:13:32.643" v="2480" actId="26606"/>
          <ac:spMkLst>
            <pc:docMk/>
            <pc:sldMk cId="1947055440" sldId="272"/>
            <ac:spMk id="50" creationId="{0ADDB668-2CA4-4D2B-9C34-3487CA330BA8}"/>
          </ac:spMkLst>
        </pc:spChg>
        <pc:spChg chg="add del">
          <ac:chgData name="Layla Meerloo" userId="4cea9db4cc58d7e5" providerId="OrgId" clId="{F6E42CED-6586-4796-B235-E48899C64DFB}" dt="2021-04-19T12:13:32.643" v="2480" actId="26606"/>
          <ac:spMkLst>
            <pc:docMk/>
            <pc:sldMk cId="1947055440" sldId="272"/>
            <ac:spMk id="52" creationId="{2568BC19-F052-4108-93E1-6A3D1DEC072F}"/>
          </ac:spMkLst>
        </pc:spChg>
        <pc:spChg chg="add del">
          <ac:chgData name="Layla Meerloo" userId="4cea9db4cc58d7e5" providerId="OrgId" clId="{F6E42CED-6586-4796-B235-E48899C64DFB}" dt="2021-04-19T12:13:32.643" v="2480" actId="26606"/>
          <ac:spMkLst>
            <pc:docMk/>
            <pc:sldMk cId="1947055440" sldId="272"/>
            <ac:spMk id="54" creationId="{D5FD337D-4D6B-4C8B-B6F5-121097E09881}"/>
          </ac:spMkLst>
        </pc:spChg>
        <pc:spChg chg="add">
          <ac:chgData name="Layla Meerloo" userId="4cea9db4cc58d7e5" providerId="OrgId" clId="{F6E42CED-6586-4796-B235-E48899C64DFB}" dt="2021-04-19T12:13:32.643" v="2480" actId="26606"/>
          <ac:spMkLst>
            <pc:docMk/>
            <pc:sldMk cId="1947055440" sldId="272"/>
            <ac:spMk id="59" creationId="{88263A24-0C1F-4677-B43C-4AE14E276B27}"/>
          </ac:spMkLst>
        </pc:spChg>
        <pc:spChg chg="add">
          <ac:chgData name="Layla Meerloo" userId="4cea9db4cc58d7e5" providerId="OrgId" clId="{F6E42CED-6586-4796-B235-E48899C64DFB}" dt="2021-04-19T12:13:32.643" v="2480" actId="26606"/>
          <ac:spMkLst>
            <pc:docMk/>
            <pc:sldMk cId="1947055440" sldId="272"/>
            <ac:spMk id="61" creationId="{0ADDB668-2CA4-4D2B-9C34-3487CA330BA8}"/>
          </ac:spMkLst>
        </pc:spChg>
        <pc:spChg chg="add">
          <ac:chgData name="Layla Meerloo" userId="4cea9db4cc58d7e5" providerId="OrgId" clId="{F6E42CED-6586-4796-B235-E48899C64DFB}" dt="2021-04-19T12:13:32.643" v="2480" actId="26606"/>
          <ac:spMkLst>
            <pc:docMk/>
            <pc:sldMk cId="1947055440" sldId="272"/>
            <ac:spMk id="63" creationId="{2568BC19-F052-4108-93E1-6A3D1DEC072F}"/>
          </ac:spMkLst>
        </pc:spChg>
        <pc:spChg chg="add">
          <ac:chgData name="Layla Meerloo" userId="4cea9db4cc58d7e5" providerId="OrgId" clId="{F6E42CED-6586-4796-B235-E48899C64DFB}" dt="2021-04-19T12:13:32.643" v="2480" actId="26606"/>
          <ac:spMkLst>
            <pc:docMk/>
            <pc:sldMk cId="1947055440" sldId="272"/>
            <ac:spMk id="65" creationId="{D5FD337D-4D6B-4C8B-B6F5-121097E09881}"/>
          </ac:spMkLst>
        </pc:spChg>
        <pc:picChg chg="del">
          <ac:chgData name="Layla Meerloo" userId="4cea9db4cc58d7e5" providerId="OrgId" clId="{F6E42CED-6586-4796-B235-E48899C64DFB}" dt="2021-04-19T12:12:52.347" v="2471" actId="478"/>
          <ac:picMkLst>
            <pc:docMk/>
            <pc:sldMk cId="1947055440" sldId="272"/>
            <ac:picMk id="10" creationId="{DEF7C250-7382-4F76-B088-C2FABEC450B2}"/>
          </ac:picMkLst>
        </pc:picChg>
        <pc:picChg chg="add mod">
          <ac:chgData name="Layla Meerloo" userId="4cea9db4cc58d7e5" providerId="OrgId" clId="{F6E42CED-6586-4796-B235-E48899C64DFB}" dt="2021-04-19T12:13:32.643" v="2480" actId="26606"/>
          <ac:picMkLst>
            <pc:docMk/>
            <pc:sldMk cId="1947055440" sldId="272"/>
            <ac:picMk id="11" creationId="{5A35E685-7168-44A4-B957-6A80031FF99A}"/>
          </ac:picMkLst>
        </pc:picChg>
        <pc:picChg chg="add mod">
          <ac:chgData name="Layla Meerloo" userId="4cea9db4cc58d7e5" providerId="OrgId" clId="{F6E42CED-6586-4796-B235-E48899C64DFB}" dt="2021-04-19T12:13:32.643" v="2480" actId="26606"/>
          <ac:picMkLst>
            <pc:docMk/>
            <pc:sldMk cId="1947055440" sldId="272"/>
            <ac:picMk id="17" creationId="{99C63E80-2F40-496E-977A-FCA1A70D2A68}"/>
          </ac:picMkLst>
        </pc:picChg>
        <pc:picChg chg="del mod">
          <ac:chgData name="Layla Meerloo" userId="4cea9db4cc58d7e5" providerId="OrgId" clId="{F6E42CED-6586-4796-B235-E48899C64DFB}" dt="2021-04-19T12:13:08.376" v="2475" actId="478"/>
          <ac:picMkLst>
            <pc:docMk/>
            <pc:sldMk cId="1947055440" sldId="272"/>
            <ac:picMk id="18" creationId="{31E4A53A-C5AC-43F5-88AB-BC00442C95F8}"/>
          </ac:picMkLst>
        </pc:picChg>
      </pc:sldChg>
      <pc:sldChg chg="addSp delSp modSp add mod ord">
        <pc:chgData name="Layla Meerloo" userId="4cea9db4cc58d7e5" providerId="OrgId" clId="{F6E42CED-6586-4796-B235-E48899C64DFB}" dt="2021-04-19T12:17:21.022" v="2519" actId="20577"/>
        <pc:sldMkLst>
          <pc:docMk/>
          <pc:sldMk cId="3963296993" sldId="273"/>
        </pc:sldMkLst>
        <pc:spChg chg="mod">
          <ac:chgData name="Layla Meerloo" userId="4cea9db4cc58d7e5" providerId="OrgId" clId="{F6E42CED-6586-4796-B235-E48899C64DFB}" dt="2021-04-19T12:14:44.890" v="2488" actId="26606"/>
          <ac:spMkLst>
            <pc:docMk/>
            <pc:sldMk cId="3963296993" sldId="273"/>
            <ac:spMk id="2" creationId="{9DF74F89-608D-4E52-A2D3-B3416B5948AF}"/>
          </ac:spMkLst>
        </pc:spChg>
        <pc:spChg chg="mod">
          <ac:chgData name="Layla Meerloo" userId="4cea9db4cc58d7e5" providerId="OrgId" clId="{F6E42CED-6586-4796-B235-E48899C64DFB}" dt="2021-04-19T12:17:21.022" v="2519" actId="20577"/>
          <ac:spMkLst>
            <pc:docMk/>
            <pc:sldMk cId="3963296993" sldId="273"/>
            <ac:spMk id="4" creationId="{778247A0-A4A9-42F6-A67C-F6F1D0021F79}"/>
          </ac:spMkLst>
        </pc:spChg>
        <pc:spChg chg="add del mod">
          <ac:chgData name="Layla Meerloo" userId="4cea9db4cc58d7e5" providerId="OrgId" clId="{F6E42CED-6586-4796-B235-E48899C64DFB}" dt="2021-04-19T12:14:41.426" v="2487" actId="478"/>
          <ac:spMkLst>
            <pc:docMk/>
            <pc:sldMk cId="3963296993" sldId="273"/>
            <ac:spMk id="5" creationId="{A293C884-2C0F-4C03-BFDF-220DDF47DA34}"/>
          </ac:spMkLst>
        </pc:spChg>
        <pc:spChg chg="del">
          <ac:chgData name="Layla Meerloo" userId="4cea9db4cc58d7e5" providerId="OrgId" clId="{F6E42CED-6586-4796-B235-E48899C64DFB}" dt="2021-04-19T12:14:44.890" v="2488" actId="26606"/>
          <ac:spMkLst>
            <pc:docMk/>
            <pc:sldMk cId="3963296993" sldId="273"/>
            <ac:spMk id="37" creationId="{385E1BDC-A9B0-4A87-82E3-F3187F69A802}"/>
          </ac:spMkLst>
        </pc:spChg>
        <pc:spChg chg="del">
          <ac:chgData name="Layla Meerloo" userId="4cea9db4cc58d7e5" providerId="OrgId" clId="{F6E42CED-6586-4796-B235-E48899C64DFB}" dt="2021-04-19T12:14:44.890" v="2488" actId="26606"/>
          <ac:spMkLst>
            <pc:docMk/>
            <pc:sldMk cId="3963296993" sldId="273"/>
            <ac:spMk id="39" creationId="{0990C621-3B8B-4820-8328-D47EF7CE823C}"/>
          </ac:spMkLst>
        </pc:spChg>
        <pc:spChg chg="del">
          <ac:chgData name="Layla Meerloo" userId="4cea9db4cc58d7e5" providerId="OrgId" clId="{F6E42CED-6586-4796-B235-E48899C64DFB}" dt="2021-04-19T12:14:44.890" v="2488" actId="26606"/>
          <ac:spMkLst>
            <pc:docMk/>
            <pc:sldMk cId="3963296993" sldId="273"/>
            <ac:spMk id="41" creationId="{C1A2385B-1D2A-4E17-84FA-6CB7F0AAE473}"/>
          </ac:spMkLst>
        </pc:spChg>
        <pc:spChg chg="del">
          <ac:chgData name="Layla Meerloo" userId="4cea9db4cc58d7e5" providerId="OrgId" clId="{F6E42CED-6586-4796-B235-E48899C64DFB}" dt="2021-04-19T12:14:44.890" v="2488" actId="26606"/>
          <ac:spMkLst>
            <pc:docMk/>
            <pc:sldMk cId="3963296993" sldId="273"/>
            <ac:spMk id="43" creationId="{5E791F2F-79DB-4CC0-9FA1-001E3E91E8B7}"/>
          </ac:spMkLst>
        </pc:spChg>
        <pc:spChg chg="add del">
          <ac:chgData name="Layla Meerloo" userId="4cea9db4cc58d7e5" providerId="OrgId" clId="{F6E42CED-6586-4796-B235-E48899C64DFB}" dt="2021-04-19T12:15:02.396" v="2492" actId="26606"/>
          <ac:spMkLst>
            <pc:docMk/>
            <pc:sldMk cId="3963296993" sldId="273"/>
            <ac:spMk id="48" creationId="{385E1BDC-A9B0-4A87-82E3-F3187F69A802}"/>
          </ac:spMkLst>
        </pc:spChg>
        <pc:spChg chg="add del">
          <ac:chgData name="Layla Meerloo" userId="4cea9db4cc58d7e5" providerId="OrgId" clId="{F6E42CED-6586-4796-B235-E48899C64DFB}" dt="2021-04-19T12:15:02.396" v="2492" actId="26606"/>
          <ac:spMkLst>
            <pc:docMk/>
            <pc:sldMk cId="3963296993" sldId="273"/>
            <ac:spMk id="50" creationId="{0990C621-3B8B-4820-8328-D47EF7CE823C}"/>
          </ac:spMkLst>
        </pc:spChg>
        <pc:spChg chg="add del">
          <ac:chgData name="Layla Meerloo" userId="4cea9db4cc58d7e5" providerId="OrgId" clId="{F6E42CED-6586-4796-B235-E48899C64DFB}" dt="2021-04-19T12:15:02.396" v="2492" actId="26606"/>
          <ac:spMkLst>
            <pc:docMk/>
            <pc:sldMk cId="3963296993" sldId="273"/>
            <ac:spMk id="52" creationId="{C1A2385B-1D2A-4E17-84FA-6CB7F0AAE473}"/>
          </ac:spMkLst>
        </pc:spChg>
        <pc:spChg chg="add del">
          <ac:chgData name="Layla Meerloo" userId="4cea9db4cc58d7e5" providerId="OrgId" clId="{F6E42CED-6586-4796-B235-E48899C64DFB}" dt="2021-04-19T12:15:02.396" v="2492" actId="26606"/>
          <ac:spMkLst>
            <pc:docMk/>
            <pc:sldMk cId="3963296993" sldId="273"/>
            <ac:spMk id="54" creationId="{5E791F2F-79DB-4CC0-9FA1-001E3E91E8B7}"/>
          </ac:spMkLst>
        </pc:spChg>
        <pc:spChg chg="add">
          <ac:chgData name="Layla Meerloo" userId="4cea9db4cc58d7e5" providerId="OrgId" clId="{F6E42CED-6586-4796-B235-E48899C64DFB}" dt="2021-04-19T12:15:02.396" v="2492" actId="26606"/>
          <ac:spMkLst>
            <pc:docMk/>
            <pc:sldMk cId="3963296993" sldId="273"/>
            <ac:spMk id="59" creationId="{385E1BDC-A9B0-4A87-82E3-F3187F69A802}"/>
          </ac:spMkLst>
        </pc:spChg>
        <pc:spChg chg="add">
          <ac:chgData name="Layla Meerloo" userId="4cea9db4cc58d7e5" providerId="OrgId" clId="{F6E42CED-6586-4796-B235-E48899C64DFB}" dt="2021-04-19T12:15:02.396" v="2492" actId="26606"/>
          <ac:spMkLst>
            <pc:docMk/>
            <pc:sldMk cId="3963296993" sldId="273"/>
            <ac:spMk id="61" creationId="{0990C621-3B8B-4820-8328-D47EF7CE823C}"/>
          </ac:spMkLst>
        </pc:spChg>
        <pc:spChg chg="add">
          <ac:chgData name="Layla Meerloo" userId="4cea9db4cc58d7e5" providerId="OrgId" clId="{F6E42CED-6586-4796-B235-E48899C64DFB}" dt="2021-04-19T12:15:02.396" v="2492" actId="26606"/>
          <ac:spMkLst>
            <pc:docMk/>
            <pc:sldMk cId="3963296993" sldId="273"/>
            <ac:spMk id="63" creationId="{C1A2385B-1D2A-4E17-84FA-6CB7F0AAE473}"/>
          </ac:spMkLst>
        </pc:spChg>
        <pc:spChg chg="add">
          <ac:chgData name="Layla Meerloo" userId="4cea9db4cc58d7e5" providerId="OrgId" clId="{F6E42CED-6586-4796-B235-E48899C64DFB}" dt="2021-04-19T12:15:02.396" v="2492" actId="26606"/>
          <ac:spMkLst>
            <pc:docMk/>
            <pc:sldMk cId="3963296993" sldId="273"/>
            <ac:spMk id="65" creationId="{5E791F2F-79DB-4CC0-9FA1-001E3E91E8B7}"/>
          </ac:spMkLst>
        </pc:spChg>
        <pc:picChg chg="del ord">
          <ac:chgData name="Layla Meerloo" userId="4cea9db4cc58d7e5" providerId="OrgId" clId="{F6E42CED-6586-4796-B235-E48899C64DFB}" dt="2021-04-19T12:14:58.403" v="2490" actId="478"/>
          <ac:picMkLst>
            <pc:docMk/>
            <pc:sldMk cId="3963296993" sldId="273"/>
            <ac:picMk id="10" creationId="{DEF7C250-7382-4F76-B088-C2FABEC450B2}"/>
          </ac:picMkLst>
        </pc:picChg>
        <pc:picChg chg="add mod">
          <ac:chgData name="Layla Meerloo" userId="4cea9db4cc58d7e5" providerId="OrgId" clId="{F6E42CED-6586-4796-B235-E48899C64DFB}" dt="2021-04-19T12:14:44.890" v="2488" actId="26606"/>
          <ac:picMkLst>
            <pc:docMk/>
            <pc:sldMk cId="3963296993" sldId="273"/>
            <ac:picMk id="12" creationId="{3029988F-1ECA-494A-AB5D-0BDE39D8E7A4}"/>
          </ac:picMkLst>
        </pc:picChg>
        <pc:picChg chg="add mod">
          <ac:chgData name="Layla Meerloo" userId="4cea9db4cc58d7e5" providerId="OrgId" clId="{F6E42CED-6586-4796-B235-E48899C64DFB}" dt="2021-04-19T12:15:02.396" v="2492" actId="26606"/>
          <ac:picMkLst>
            <pc:docMk/>
            <pc:sldMk cId="3963296993" sldId="273"/>
            <ac:picMk id="17" creationId="{451CEA19-C4BA-4D7A-BB0D-751C5B193CCA}"/>
          </ac:picMkLst>
        </pc:picChg>
        <pc:picChg chg="del">
          <ac:chgData name="Layla Meerloo" userId="4cea9db4cc58d7e5" providerId="OrgId" clId="{F6E42CED-6586-4796-B235-E48899C64DFB}" dt="2021-04-19T12:14:36.941" v="2485" actId="478"/>
          <ac:picMkLst>
            <pc:docMk/>
            <pc:sldMk cId="3963296993" sldId="273"/>
            <ac:picMk id="18" creationId="{31E4A53A-C5AC-43F5-88AB-BC00442C95F8}"/>
          </ac:picMkLst>
        </pc:picChg>
      </pc:sldChg>
      <pc:sldChg chg="modSp new del mod">
        <pc:chgData name="Layla Meerloo" userId="4cea9db4cc58d7e5" providerId="OrgId" clId="{F6E42CED-6586-4796-B235-E48899C64DFB}" dt="2021-04-19T12:29:12.333" v="2847" actId="47"/>
        <pc:sldMkLst>
          <pc:docMk/>
          <pc:sldMk cId="2308702575" sldId="274"/>
        </pc:sldMkLst>
        <pc:spChg chg="mod">
          <ac:chgData name="Layla Meerloo" userId="4cea9db4cc58d7e5" providerId="OrgId" clId="{F6E42CED-6586-4796-B235-E48899C64DFB}" dt="2021-04-19T12:27:05.109" v="2707" actId="21"/>
          <ac:spMkLst>
            <pc:docMk/>
            <pc:sldMk cId="2308702575" sldId="274"/>
            <ac:spMk id="2" creationId="{3CA69470-C601-4EAF-ABE5-8BAEBCBAD3DE}"/>
          </ac:spMkLst>
        </pc:spChg>
        <pc:spChg chg="mod">
          <ac:chgData name="Layla Meerloo" userId="4cea9db4cc58d7e5" providerId="OrgId" clId="{F6E42CED-6586-4796-B235-E48899C64DFB}" dt="2021-04-19T12:27:38.588" v="2733" actId="21"/>
          <ac:spMkLst>
            <pc:docMk/>
            <pc:sldMk cId="2308702575" sldId="274"/>
            <ac:spMk id="3" creationId="{94BD7CAB-742E-459E-A160-8D73BA39FB82}"/>
          </ac:spMkLst>
        </pc:spChg>
      </pc:sldChg>
      <pc:sldChg chg="addSp delSp modSp add mod ord">
        <pc:chgData name="Layla Meerloo" userId="4cea9db4cc58d7e5" providerId="OrgId" clId="{F6E42CED-6586-4796-B235-E48899C64DFB}" dt="2021-04-19T12:18:07.921" v="2530" actId="26606"/>
        <pc:sldMkLst>
          <pc:docMk/>
          <pc:sldMk cId="319590337" sldId="275"/>
        </pc:sldMkLst>
        <pc:spChg chg="mod">
          <ac:chgData name="Layla Meerloo" userId="4cea9db4cc58d7e5" providerId="OrgId" clId="{F6E42CED-6586-4796-B235-E48899C64DFB}" dt="2021-04-19T12:16:48.770" v="2503"/>
          <ac:spMkLst>
            <pc:docMk/>
            <pc:sldMk cId="319590337" sldId="275"/>
            <ac:spMk id="2" creationId="{9DF74F89-608D-4E52-A2D3-B3416B5948AF}"/>
          </ac:spMkLst>
        </pc:spChg>
        <pc:spChg chg="mod">
          <ac:chgData name="Layla Meerloo" userId="4cea9db4cc58d7e5" providerId="OrgId" clId="{F6E42CED-6586-4796-B235-E48899C64DFB}" dt="2021-04-19T12:17:49.411" v="2525" actId="26606"/>
          <ac:spMkLst>
            <pc:docMk/>
            <pc:sldMk cId="319590337" sldId="275"/>
            <ac:spMk id="4" creationId="{778247A0-A4A9-42F6-A67C-F6F1D0021F79}"/>
          </ac:spMkLst>
        </pc:spChg>
        <pc:spChg chg="add del mod">
          <ac:chgData name="Layla Meerloo" userId="4cea9db4cc58d7e5" providerId="OrgId" clId="{F6E42CED-6586-4796-B235-E48899C64DFB}" dt="2021-04-19T12:18:04.118" v="2528" actId="478"/>
          <ac:spMkLst>
            <pc:docMk/>
            <pc:sldMk cId="319590337" sldId="275"/>
            <ac:spMk id="5" creationId="{44B6F6E8-72AC-4F45-A4C5-1E14D764A671}"/>
          </ac:spMkLst>
        </pc:spChg>
        <pc:spChg chg="del">
          <ac:chgData name="Layla Meerloo" userId="4cea9db4cc58d7e5" providerId="OrgId" clId="{F6E42CED-6586-4796-B235-E48899C64DFB}" dt="2021-04-19T12:17:49.411" v="2525" actId="26606"/>
          <ac:spMkLst>
            <pc:docMk/>
            <pc:sldMk cId="319590337" sldId="275"/>
            <ac:spMk id="59" creationId="{385E1BDC-A9B0-4A87-82E3-F3187F69A802}"/>
          </ac:spMkLst>
        </pc:spChg>
        <pc:spChg chg="del">
          <ac:chgData name="Layla Meerloo" userId="4cea9db4cc58d7e5" providerId="OrgId" clId="{F6E42CED-6586-4796-B235-E48899C64DFB}" dt="2021-04-19T12:17:49.411" v="2525" actId="26606"/>
          <ac:spMkLst>
            <pc:docMk/>
            <pc:sldMk cId="319590337" sldId="275"/>
            <ac:spMk id="61" creationId="{0990C621-3B8B-4820-8328-D47EF7CE823C}"/>
          </ac:spMkLst>
        </pc:spChg>
        <pc:spChg chg="del">
          <ac:chgData name="Layla Meerloo" userId="4cea9db4cc58d7e5" providerId="OrgId" clId="{F6E42CED-6586-4796-B235-E48899C64DFB}" dt="2021-04-19T12:17:49.411" v="2525" actId="26606"/>
          <ac:spMkLst>
            <pc:docMk/>
            <pc:sldMk cId="319590337" sldId="275"/>
            <ac:spMk id="63" creationId="{C1A2385B-1D2A-4E17-84FA-6CB7F0AAE473}"/>
          </ac:spMkLst>
        </pc:spChg>
        <pc:spChg chg="del">
          <ac:chgData name="Layla Meerloo" userId="4cea9db4cc58d7e5" providerId="OrgId" clId="{F6E42CED-6586-4796-B235-E48899C64DFB}" dt="2021-04-19T12:17:49.411" v="2525" actId="26606"/>
          <ac:spMkLst>
            <pc:docMk/>
            <pc:sldMk cId="319590337" sldId="275"/>
            <ac:spMk id="65" creationId="{5E791F2F-79DB-4CC0-9FA1-001E3E91E8B7}"/>
          </ac:spMkLst>
        </pc:spChg>
        <pc:spChg chg="add del">
          <ac:chgData name="Layla Meerloo" userId="4cea9db4cc58d7e5" providerId="OrgId" clId="{F6E42CED-6586-4796-B235-E48899C64DFB}" dt="2021-04-19T12:18:07.921" v="2530" actId="26606"/>
          <ac:spMkLst>
            <pc:docMk/>
            <pc:sldMk cId="319590337" sldId="275"/>
            <ac:spMk id="70" creationId="{385E1BDC-A9B0-4A87-82E3-F3187F69A802}"/>
          </ac:spMkLst>
        </pc:spChg>
        <pc:spChg chg="add del">
          <ac:chgData name="Layla Meerloo" userId="4cea9db4cc58d7e5" providerId="OrgId" clId="{F6E42CED-6586-4796-B235-E48899C64DFB}" dt="2021-04-19T12:18:07.921" v="2530" actId="26606"/>
          <ac:spMkLst>
            <pc:docMk/>
            <pc:sldMk cId="319590337" sldId="275"/>
            <ac:spMk id="72" creationId="{0990C621-3B8B-4820-8328-D47EF7CE823C}"/>
          </ac:spMkLst>
        </pc:spChg>
        <pc:spChg chg="add del">
          <ac:chgData name="Layla Meerloo" userId="4cea9db4cc58d7e5" providerId="OrgId" clId="{F6E42CED-6586-4796-B235-E48899C64DFB}" dt="2021-04-19T12:18:07.921" v="2530" actId="26606"/>
          <ac:spMkLst>
            <pc:docMk/>
            <pc:sldMk cId="319590337" sldId="275"/>
            <ac:spMk id="74" creationId="{C1A2385B-1D2A-4E17-84FA-6CB7F0AAE473}"/>
          </ac:spMkLst>
        </pc:spChg>
        <pc:spChg chg="add del">
          <ac:chgData name="Layla Meerloo" userId="4cea9db4cc58d7e5" providerId="OrgId" clId="{F6E42CED-6586-4796-B235-E48899C64DFB}" dt="2021-04-19T12:18:07.921" v="2530" actId="26606"/>
          <ac:spMkLst>
            <pc:docMk/>
            <pc:sldMk cId="319590337" sldId="275"/>
            <ac:spMk id="76" creationId="{5E791F2F-79DB-4CC0-9FA1-001E3E91E8B7}"/>
          </ac:spMkLst>
        </pc:spChg>
        <pc:spChg chg="add">
          <ac:chgData name="Layla Meerloo" userId="4cea9db4cc58d7e5" providerId="OrgId" clId="{F6E42CED-6586-4796-B235-E48899C64DFB}" dt="2021-04-19T12:18:07.921" v="2530" actId="26606"/>
          <ac:spMkLst>
            <pc:docMk/>
            <pc:sldMk cId="319590337" sldId="275"/>
            <ac:spMk id="81" creationId="{385E1BDC-A9B0-4A87-82E3-F3187F69A802}"/>
          </ac:spMkLst>
        </pc:spChg>
        <pc:spChg chg="add">
          <ac:chgData name="Layla Meerloo" userId="4cea9db4cc58d7e5" providerId="OrgId" clId="{F6E42CED-6586-4796-B235-E48899C64DFB}" dt="2021-04-19T12:18:07.921" v="2530" actId="26606"/>
          <ac:spMkLst>
            <pc:docMk/>
            <pc:sldMk cId="319590337" sldId="275"/>
            <ac:spMk id="83" creationId="{0990C621-3B8B-4820-8328-D47EF7CE823C}"/>
          </ac:spMkLst>
        </pc:spChg>
        <pc:spChg chg="add">
          <ac:chgData name="Layla Meerloo" userId="4cea9db4cc58d7e5" providerId="OrgId" clId="{F6E42CED-6586-4796-B235-E48899C64DFB}" dt="2021-04-19T12:18:07.921" v="2530" actId="26606"/>
          <ac:spMkLst>
            <pc:docMk/>
            <pc:sldMk cId="319590337" sldId="275"/>
            <ac:spMk id="85" creationId="{C1A2385B-1D2A-4E17-84FA-6CB7F0AAE473}"/>
          </ac:spMkLst>
        </pc:spChg>
        <pc:spChg chg="add">
          <ac:chgData name="Layla Meerloo" userId="4cea9db4cc58d7e5" providerId="OrgId" clId="{F6E42CED-6586-4796-B235-E48899C64DFB}" dt="2021-04-19T12:18:07.921" v="2530" actId="26606"/>
          <ac:spMkLst>
            <pc:docMk/>
            <pc:sldMk cId="319590337" sldId="275"/>
            <ac:spMk id="87" creationId="{5E791F2F-79DB-4CC0-9FA1-001E3E91E8B7}"/>
          </ac:spMkLst>
        </pc:spChg>
        <pc:picChg chg="add mod">
          <ac:chgData name="Layla Meerloo" userId="4cea9db4cc58d7e5" providerId="OrgId" clId="{F6E42CED-6586-4796-B235-E48899C64DFB}" dt="2021-04-19T12:17:49.411" v="2525" actId="26606"/>
          <ac:picMkLst>
            <pc:docMk/>
            <pc:sldMk cId="319590337" sldId="275"/>
            <ac:picMk id="10" creationId="{D9D80078-DFCF-4E48-96C4-D89DA743D976}"/>
          </ac:picMkLst>
        </pc:picChg>
        <pc:picChg chg="del">
          <ac:chgData name="Layla Meerloo" userId="4cea9db4cc58d7e5" providerId="OrgId" clId="{F6E42CED-6586-4796-B235-E48899C64DFB}" dt="2021-04-19T12:17:44.473" v="2523" actId="478"/>
          <ac:picMkLst>
            <pc:docMk/>
            <pc:sldMk cId="319590337" sldId="275"/>
            <ac:picMk id="12" creationId="{3029988F-1ECA-494A-AB5D-0BDE39D8E7A4}"/>
          </ac:picMkLst>
        </pc:picChg>
        <pc:picChg chg="del ord">
          <ac:chgData name="Layla Meerloo" userId="4cea9db4cc58d7e5" providerId="OrgId" clId="{F6E42CED-6586-4796-B235-E48899C64DFB}" dt="2021-04-19T12:17:55.749" v="2526" actId="478"/>
          <ac:picMkLst>
            <pc:docMk/>
            <pc:sldMk cId="319590337" sldId="275"/>
            <ac:picMk id="17" creationId="{451CEA19-C4BA-4D7A-BB0D-751C5B193CCA}"/>
          </ac:picMkLst>
        </pc:picChg>
        <pc:picChg chg="add mod">
          <ac:chgData name="Layla Meerloo" userId="4cea9db4cc58d7e5" providerId="OrgId" clId="{F6E42CED-6586-4796-B235-E48899C64DFB}" dt="2021-04-19T12:18:07.921" v="2530" actId="26606"/>
          <ac:picMkLst>
            <pc:docMk/>
            <pc:sldMk cId="319590337" sldId="275"/>
            <ac:picMk id="18" creationId="{ABD774E4-B68D-4740-ACB2-3358E0F5AABA}"/>
          </ac:picMkLst>
        </pc:picChg>
      </pc:sldChg>
      <pc:sldChg chg="addSp modSp new mod setBg">
        <pc:chgData name="Layla Meerloo" userId="4cea9db4cc58d7e5" providerId="OrgId" clId="{F6E42CED-6586-4796-B235-E48899C64DFB}" dt="2021-04-19T12:25:53.603" v="2666" actId="20577"/>
        <pc:sldMkLst>
          <pc:docMk/>
          <pc:sldMk cId="714161441" sldId="276"/>
        </pc:sldMkLst>
        <pc:spChg chg="mod">
          <ac:chgData name="Layla Meerloo" userId="4cea9db4cc58d7e5" providerId="OrgId" clId="{F6E42CED-6586-4796-B235-E48899C64DFB}" dt="2021-04-19T12:25:21.873" v="2554" actId="26606"/>
          <ac:spMkLst>
            <pc:docMk/>
            <pc:sldMk cId="714161441" sldId="276"/>
            <ac:spMk id="2" creationId="{C1E9160F-EE78-4F01-8CCF-563355E83C04}"/>
          </ac:spMkLst>
        </pc:spChg>
        <pc:spChg chg="mod">
          <ac:chgData name="Layla Meerloo" userId="4cea9db4cc58d7e5" providerId="OrgId" clId="{F6E42CED-6586-4796-B235-E48899C64DFB}" dt="2021-04-19T12:25:53.603" v="2666" actId="20577"/>
          <ac:spMkLst>
            <pc:docMk/>
            <pc:sldMk cId="714161441" sldId="276"/>
            <ac:spMk id="3" creationId="{03A4EE8B-0B57-45B3-AFED-CC29410FAF46}"/>
          </ac:spMkLst>
        </pc:spChg>
        <pc:spChg chg="add">
          <ac:chgData name="Layla Meerloo" userId="4cea9db4cc58d7e5" providerId="OrgId" clId="{F6E42CED-6586-4796-B235-E48899C64DFB}" dt="2021-04-19T12:25:21.873" v="2554" actId="26606"/>
          <ac:spMkLst>
            <pc:docMk/>
            <pc:sldMk cId="714161441" sldId="276"/>
            <ac:spMk id="8" creationId="{DAF1966E-FD40-4A4A-B61B-C4DF7FA05F06}"/>
          </ac:spMkLst>
        </pc:spChg>
        <pc:spChg chg="add">
          <ac:chgData name="Layla Meerloo" userId="4cea9db4cc58d7e5" providerId="OrgId" clId="{F6E42CED-6586-4796-B235-E48899C64DFB}" dt="2021-04-19T12:25:21.873" v="2554" actId="26606"/>
          <ac:spMkLst>
            <pc:docMk/>
            <pc:sldMk cId="714161441" sldId="276"/>
            <ac:spMk id="10" creationId="{047BFA19-D45E-416B-A404-7AF2F3F27017}"/>
          </ac:spMkLst>
        </pc:spChg>
        <pc:spChg chg="add">
          <ac:chgData name="Layla Meerloo" userId="4cea9db4cc58d7e5" providerId="OrgId" clId="{F6E42CED-6586-4796-B235-E48899C64DFB}" dt="2021-04-19T12:25:21.873" v="2554" actId="26606"/>
          <ac:spMkLst>
            <pc:docMk/>
            <pc:sldMk cId="714161441" sldId="276"/>
            <ac:spMk id="12" creationId="{8E0105E7-23DB-4CF2-8258-FF47C7620F6E}"/>
          </ac:spMkLst>
        </pc:spChg>
        <pc:spChg chg="add">
          <ac:chgData name="Layla Meerloo" userId="4cea9db4cc58d7e5" providerId="OrgId" clId="{F6E42CED-6586-4796-B235-E48899C64DFB}" dt="2021-04-19T12:25:21.873" v="2554" actId="26606"/>
          <ac:spMkLst>
            <pc:docMk/>
            <pc:sldMk cId="714161441" sldId="276"/>
            <ac:spMk id="14" creationId="{074B4F7D-14B2-478B-8BF5-01E4E0C5D263}"/>
          </ac:spMkLst>
        </pc:spChg>
      </pc:sldChg>
      <pc:sldChg chg="addSp delSp modSp add del mod">
        <pc:chgData name="Layla Meerloo" userId="4cea9db4cc58d7e5" providerId="OrgId" clId="{F6E42CED-6586-4796-B235-E48899C64DFB}" dt="2021-04-19T12:32:35.935" v="2939" actId="47"/>
        <pc:sldMkLst>
          <pc:docMk/>
          <pc:sldMk cId="3963055959" sldId="277"/>
        </pc:sldMkLst>
        <pc:spChg chg="mod">
          <ac:chgData name="Layla Meerloo" userId="4cea9db4cc58d7e5" providerId="OrgId" clId="{F6E42CED-6586-4796-B235-E48899C64DFB}" dt="2021-04-19T12:27:14.351" v="2726" actId="20577"/>
          <ac:spMkLst>
            <pc:docMk/>
            <pc:sldMk cId="3963055959" sldId="277"/>
            <ac:spMk id="4" creationId="{778247A0-A4A9-42F6-A67C-F6F1D0021F79}"/>
          </ac:spMkLst>
        </pc:spChg>
        <pc:spChg chg="add mod">
          <ac:chgData name="Layla Meerloo" userId="4cea9db4cc58d7e5" providerId="OrgId" clId="{F6E42CED-6586-4796-B235-E48899C64DFB}" dt="2021-04-19T12:30:12.148" v="2913" actId="113"/>
          <ac:spMkLst>
            <pc:docMk/>
            <pc:sldMk cId="3963055959" sldId="277"/>
            <ac:spMk id="5" creationId="{B5EECDE9-C4BF-4D9B-A459-CC95AC29F5A5}"/>
          </ac:spMkLst>
        </pc:spChg>
        <pc:picChg chg="del">
          <ac:chgData name="Layla Meerloo" userId="4cea9db4cc58d7e5" providerId="OrgId" clId="{F6E42CED-6586-4796-B235-E48899C64DFB}" dt="2021-04-19T12:27:16.273" v="2727" actId="478"/>
          <ac:picMkLst>
            <pc:docMk/>
            <pc:sldMk cId="3963055959" sldId="277"/>
            <ac:picMk id="12" creationId="{3029988F-1ECA-494A-AB5D-0BDE39D8E7A4}"/>
          </ac:picMkLst>
        </pc:picChg>
        <pc:picChg chg="del">
          <ac:chgData name="Layla Meerloo" userId="4cea9db4cc58d7e5" providerId="OrgId" clId="{F6E42CED-6586-4796-B235-E48899C64DFB}" dt="2021-04-19T12:27:17.546" v="2728" actId="478"/>
          <ac:picMkLst>
            <pc:docMk/>
            <pc:sldMk cId="3963055959" sldId="277"/>
            <ac:picMk id="17" creationId="{451CEA19-C4BA-4D7A-BB0D-751C5B193CCA}"/>
          </ac:picMkLst>
        </pc:picChg>
      </pc:sldChg>
      <pc:sldChg chg="addSp delSp modSp new mod setBg">
        <pc:chgData name="Layla Meerloo" userId="4cea9db4cc58d7e5" providerId="OrgId" clId="{F6E42CED-6586-4796-B235-E48899C64DFB}" dt="2021-04-19T12:32:43.834" v="2940" actId="26606"/>
        <pc:sldMkLst>
          <pc:docMk/>
          <pc:sldMk cId="3189795706" sldId="278"/>
        </pc:sldMkLst>
        <pc:spChg chg="del">
          <ac:chgData name="Layla Meerloo" userId="4cea9db4cc58d7e5" providerId="OrgId" clId="{F6E42CED-6586-4796-B235-E48899C64DFB}" dt="2021-04-19T12:32:06.831" v="2915"/>
          <ac:spMkLst>
            <pc:docMk/>
            <pc:sldMk cId="3189795706" sldId="278"/>
            <ac:spMk id="2" creationId="{5131E9C8-D0B5-4648-AE55-5288C5388AF6}"/>
          </ac:spMkLst>
        </pc:spChg>
        <pc:spChg chg="del">
          <ac:chgData name="Layla Meerloo" userId="4cea9db4cc58d7e5" providerId="OrgId" clId="{F6E42CED-6586-4796-B235-E48899C64DFB}" dt="2021-04-19T12:32:06.831" v="2915"/>
          <ac:spMkLst>
            <pc:docMk/>
            <pc:sldMk cId="3189795706" sldId="278"/>
            <ac:spMk id="3" creationId="{5B51FCBB-4A67-426F-A56D-2AB497E20BDB}"/>
          </ac:spMkLst>
        </pc:spChg>
        <pc:spChg chg="del">
          <ac:chgData name="Layla Meerloo" userId="4cea9db4cc58d7e5" providerId="OrgId" clId="{F6E42CED-6586-4796-B235-E48899C64DFB}" dt="2021-04-19T12:32:06.831" v="2915"/>
          <ac:spMkLst>
            <pc:docMk/>
            <pc:sldMk cId="3189795706" sldId="278"/>
            <ac:spMk id="4" creationId="{F98468BB-EE68-4878-AB67-3EAC4A52B6C8}"/>
          </ac:spMkLst>
        </pc:spChg>
        <pc:spChg chg="add mod">
          <ac:chgData name="Layla Meerloo" userId="4cea9db4cc58d7e5" providerId="OrgId" clId="{F6E42CED-6586-4796-B235-E48899C64DFB}" dt="2021-04-19T12:32:43.834" v="2940" actId="26606"/>
          <ac:spMkLst>
            <pc:docMk/>
            <pc:sldMk cId="3189795706" sldId="278"/>
            <ac:spMk id="5" creationId="{8D5FA3D7-845F-488D-9D89-92A9F5EDBC3F}"/>
          </ac:spMkLst>
        </pc:spChg>
        <pc:spChg chg="add mod">
          <ac:chgData name="Layla Meerloo" userId="4cea9db4cc58d7e5" providerId="OrgId" clId="{F6E42CED-6586-4796-B235-E48899C64DFB}" dt="2021-04-19T12:32:43.834" v="2940" actId="26606"/>
          <ac:spMkLst>
            <pc:docMk/>
            <pc:sldMk cId="3189795706" sldId="278"/>
            <ac:spMk id="6" creationId="{C8BC433F-BEC7-4F43-BC24-ABB4D10C6313}"/>
          </ac:spMkLst>
        </pc:spChg>
        <pc:spChg chg="add">
          <ac:chgData name="Layla Meerloo" userId="4cea9db4cc58d7e5" providerId="OrgId" clId="{F6E42CED-6586-4796-B235-E48899C64DFB}" dt="2021-04-19T12:32:43.834" v="2940" actId="26606"/>
          <ac:spMkLst>
            <pc:docMk/>
            <pc:sldMk cId="3189795706" sldId="278"/>
            <ac:spMk id="11" creationId="{DAF1966E-FD40-4A4A-B61B-C4DF7FA05F06}"/>
          </ac:spMkLst>
        </pc:spChg>
        <pc:spChg chg="add">
          <ac:chgData name="Layla Meerloo" userId="4cea9db4cc58d7e5" providerId="OrgId" clId="{F6E42CED-6586-4796-B235-E48899C64DFB}" dt="2021-04-19T12:32:43.834" v="2940" actId="26606"/>
          <ac:spMkLst>
            <pc:docMk/>
            <pc:sldMk cId="3189795706" sldId="278"/>
            <ac:spMk id="13" creationId="{047BFA19-D45E-416B-A404-7AF2F3F27017}"/>
          </ac:spMkLst>
        </pc:spChg>
        <pc:spChg chg="add">
          <ac:chgData name="Layla Meerloo" userId="4cea9db4cc58d7e5" providerId="OrgId" clId="{F6E42CED-6586-4796-B235-E48899C64DFB}" dt="2021-04-19T12:32:43.834" v="2940" actId="26606"/>
          <ac:spMkLst>
            <pc:docMk/>
            <pc:sldMk cId="3189795706" sldId="278"/>
            <ac:spMk id="15" creationId="{8E0105E7-23DB-4CF2-8258-FF47C7620F6E}"/>
          </ac:spMkLst>
        </pc:spChg>
        <pc:spChg chg="add">
          <ac:chgData name="Layla Meerloo" userId="4cea9db4cc58d7e5" providerId="OrgId" clId="{F6E42CED-6586-4796-B235-E48899C64DFB}" dt="2021-04-19T12:32:43.834" v="2940" actId="26606"/>
          <ac:spMkLst>
            <pc:docMk/>
            <pc:sldMk cId="3189795706" sldId="278"/>
            <ac:spMk id="17" creationId="{074B4F7D-14B2-478B-8BF5-01E4E0C5D263}"/>
          </ac:spMkLst>
        </pc:spChg>
      </pc:sldChg>
    </pc:docChg>
  </pc:docChgLst>
  <pc:docChgLst>
    <pc:chgData name="Layla Meerloo" userId="ccf8512a-8f1d-41b2-baf3-6d1a0840f197" providerId="ADAL" clId="{D7E1C8F7-5B48-42EC-A96E-2D74565EE64F}"/>
    <pc:docChg chg="undo custSel addSld modSld">
      <pc:chgData name="Layla Meerloo" userId="ccf8512a-8f1d-41b2-baf3-6d1a0840f197" providerId="ADAL" clId="{D7E1C8F7-5B48-42EC-A96E-2D74565EE64F}" dt="2021-04-15T15:04:50.106" v="814"/>
      <pc:docMkLst>
        <pc:docMk/>
      </pc:docMkLst>
      <pc:sldChg chg="modSp mod">
        <pc:chgData name="Layla Meerloo" userId="ccf8512a-8f1d-41b2-baf3-6d1a0840f197" providerId="ADAL" clId="{D7E1C8F7-5B48-42EC-A96E-2D74565EE64F}" dt="2021-04-15T10:34:25.968" v="456" actId="20577"/>
        <pc:sldMkLst>
          <pc:docMk/>
          <pc:sldMk cId="2094534750" sldId="257"/>
        </pc:sldMkLst>
        <pc:spChg chg="mod">
          <ac:chgData name="Layla Meerloo" userId="ccf8512a-8f1d-41b2-baf3-6d1a0840f197" providerId="ADAL" clId="{D7E1C8F7-5B48-42EC-A96E-2D74565EE64F}" dt="2021-04-15T10:34:25.968" v="456" actId="20577"/>
          <ac:spMkLst>
            <pc:docMk/>
            <pc:sldMk cId="2094534750" sldId="257"/>
            <ac:spMk id="6" creationId="{9801FF84-8582-470B-8240-450E77540F68}"/>
          </ac:spMkLst>
        </pc:spChg>
      </pc:sldChg>
      <pc:sldChg chg="addSp delSp modSp new mod modClrScheme chgLayout">
        <pc:chgData name="Layla Meerloo" userId="ccf8512a-8f1d-41b2-baf3-6d1a0840f197" providerId="ADAL" clId="{D7E1C8F7-5B48-42EC-A96E-2D74565EE64F}" dt="2021-04-15T10:25:19.430" v="417" actId="20577"/>
        <pc:sldMkLst>
          <pc:docMk/>
          <pc:sldMk cId="596374632" sldId="258"/>
        </pc:sldMkLst>
        <pc:spChg chg="del">
          <ac:chgData name="Layla Meerloo" userId="ccf8512a-8f1d-41b2-baf3-6d1a0840f197" providerId="ADAL" clId="{D7E1C8F7-5B48-42EC-A96E-2D74565EE64F}" dt="2021-04-15T08:45:12.245" v="6" actId="700"/>
          <ac:spMkLst>
            <pc:docMk/>
            <pc:sldMk cId="596374632" sldId="258"/>
            <ac:spMk id="2" creationId="{F5197C47-42DE-4C25-96D1-DC547980C8EA}"/>
          </ac:spMkLst>
        </pc:spChg>
        <pc:spChg chg="del">
          <ac:chgData name="Layla Meerloo" userId="ccf8512a-8f1d-41b2-baf3-6d1a0840f197" providerId="ADAL" clId="{D7E1C8F7-5B48-42EC-A96E-2D74565EE64F}" dt="2021-04-15T08:45:12.245" v="6" actId="700"/>
          <ac:spMkLst>
            <pc:docMk/>
            <pc:sldMk cId="596374632" sldId="258"/>
            <ac:spMk id="3" creationId="{7F24CB60-3F81-4A6F-A3E4-5760A7BE3EDB}"/>
          </ac:spMkLst>
        </pc:spChg>
        <pc:spChg chg="del">
          <ac:chgData name="Layla Meerloo" userId="ccf8512a-8f1d-41b2-baf3-6d1a0840f197" providerId="ADAL" clId="{D7E1C8F7-5B48-42EC-A96E-2D74565EE64F}" dt="2021-04-15T08:45:12.245" v="6" actId="700"/>
          <ac:spMkLst>
            <pc:docMk/>
            <pc:sldMk cId="596374632" sldId="258"/>
            <ac:spMk id="4" creationId="{8C1E8F3F-4A2F-4292-96D8-246591CC65DE}"/>
          </ac:spMkLst>
        </pc:spChg>
        <pc:spChg chg="add mod">
          <ac:chgData name="Layla Meerloo" userId="ccf8512a-8f1d-41b2-baf3-6d1a0840f197" providerId="ADAL" clId="{D7E1C8F7-5B48-42EC-A96E-2D74565EE64F}" dt="2021-04-15T10:25:19.430" v="417" actId="20577"/>
          <ac:spMkLst>
            <pc:docMk/>
            <pc:sldMk cId="596374632" sldId="258"/>
            <ac:spMk id="6" creationId="{061D13D9-162E-44B4-888B-55BC5BBE4FD0}"/>
          </ac:spMkLst>
        </pc:spChg>
      </pc:sldChg>
      <pc:sldChg chg="addSp delSp modSp new mod">
        <pc:chgData name="Layla Meerloo" userId="ccf8512a-8f1d-41b2-baf3-6d1a0840f197" providerId="ADAL" clId="{D7E1C8F7-5B48-42EC-A96E-2D74565EE64F}" dt="2021-04-15T10:38:08.010" v="508" actId="20577"/>
        <pc:sldMkLst>
          <pc:docMk/>
          <pc:sldMk cId="242255080" sldId="259"/>
        </pc:sldMkLst>
        <pc:spChg chg="mod">
          <ac:chgData name="Layla Meerloo" userId="ccf8512a-8f1d-41b2-baf3-6d1a0840f197" providerId="ADAL" clId="{D7E1C8F7-5B48-42EC-A96E-2D74565EE64F}" dt="2021-04-15T10:34:01.883" v="419"/>
          <ac:spMkLst>
            <pc:docMk/>
            <pc:sldMk cId="242255080" sldId="259"/>
            <ac:spMk id="2" creationId="{A8C64E1E-BB8E-4185-B226-7E3974B461F9}"/>
          </ac:spMkLst>
        </pc:spChg>
        <pc:spChg chg="mod">
          <ac:chgData name="Layla Meerloo" userId="ccf8512a-8f1d-41b2-baf3-6d1a0840f197" providerId="ADAL" clId="{D7E1C8F7-5B48-42EC-A96E-2D74565EE64F}" dt="2021-04-15T10:38:08.010" v="508" actId="20577"/>
          <ac:spMkLst>
            <pc:docMk/>
            <pc:sldMk cId="242255080" sldId="259"/>
            <ac:spMk id="4" creationId="{14C5ABA7-2201-4CC8-B09E-0C3261720ED7}"/>
          </ac:spMkLst>
        </pc:spChg>
        <pc:spChg chg="add del">
          <ac:chgData name="Layla Meerloo" userId="ccf8512a-8f1d-41b2-baf3-6d1a0840f197" providerId="ADAL" clId="{D7E1C8F7-5B48-42EC-A96E-2D74565EE64F}" dt="2021-04-15T10:35:57.040" v="491"/>
          <ac:spMkLst>
            <pc:docMk/>
            <pc:sldMk cId="242255080" sldId="259"/>
            <ac:spMk id="5" creationId="{B1A41098-80C2-4337-BA4E-BC5254B03F69}"/>
          </ac:spMkLst>
        </pc:spChg>
        <pc:spChg chg="add del">
          <ac:chgData name="Layla Meerloo" userId="ccf8512a-8f1d-41b2-baf3-6d1a0840f197" providerId="ADAL" clId="{D7E1C8F7-5B48-42EC-A96E-2D74565EE64F}" dt="2021-04-15T10:36:04.456" v="493"/>
          <ac:spMkLst>
            <pc:docMk/>
            <pc:sldMk cId="242255080" sldId="259"/>
            <ac:spMk id="6" creationId="{40809E8E-DDB2-4A74-9D86-69BAFA3F8B3C}"/>
          </ac:spMkLst>
        </pc:spChg>
        <pc:spChg chg="add mod">
          <ac:chgData name="Layla Meerloo" userId="ccf8512a-8f1d-41b2-baf3-6d1a0840f197" providerId="ADAL" clId="{D7E1C8F7-5B48-42EC-A96E-2D74565EE64F}" dt="2021-04-15T10:37:36.515" v="500" actId="20577"/>
          <ac:spMkLst>
            <pc:docMk/>
            <pc:sldMk cId="242255080" sldId="259"/>
            <ac:spMk id="7" creationId="{C53E0E5C-4246-453F-A48F-A6531D41E16C}"/>
          </ac:spMkLst>
        </pc:spChg>
        <pc:spChg chg="add mod">
          <ac:chgData name="Layla Meerloo" userId="ccf8512a-8f1d-41b2-baf3-6d1a0840f197" providerId="ADAL" clId="{D7E1C8F7-5B48-42EC-A96E-2D74565EE64F}" dt="2021-04-15T10:38:03.442" v="503" actId="21"/>
          <ac:spMkLst>
            <pc:docMk/>
            <pc:sldMk cId="242255080" sldId="259"/>
            <ac:spMk id="8" creationId="{FC02698A-ED3E-49BD-B28A-A2E85BC93752}"/>
          </ac:spMkLst>
        </pc:spChg>
      </pc:sldChg>
      <pc:sldChg chg="addSp delSp modSp new mod">
        <pc:chgData name="Layla Meerloo" userId="ccf8512a-8f1d-41b2-baf3-6d1a0840f197" providerId="ADAL" clId="{D7E1C8F7-5B48-42EC-A96E-2D74565EE64F}" dt="2021-04-15T14:59:10.615" v="798" actId="27636"/>
        <pc:sldMkLst>
          <pc:docMk/>
          <pc:sldMk cId="784297905" sldId="260"/>
        </pc:sldMkLst>
        <pc:spChg chg="mod">
          <ac:chgData name="Layla Meerloo" userId="ccf8512a-8f1d-41b2-baf3-6d1a0840f197" providerId="ADAL" clId="{D7E1C8F7-5B48-42EC-A96E-2D74565EE64F}" dt="2021-04-15T14:59:10.615" v="798" actId="27636"/>
          <ac:spMkLst>
            <pc:docMk/>
            <pc:sldMk cId="784297905" sldId="260"/>
            <ac:spMk id="2" creationId="{9DF74F89-608D-4E52-A2D3-B3416B5948AF}"/>
          </ac:spMkLst>
        </pc:spChg>
        <pc:spChg chg="add del">
          <ac:chgData name="Layla Meerloo" userId="ccf8512a-8f1d-41b2-baf3-6d1a0840f197" providerId="ADAL" clId="{D7E1C8F7-5B48-42EC-A96E-2D74565EE64F}" dt="2021-04-15T14:17:52.326" v="757" actId="1957"/>
          <ac:spMkLst>
            <pc:docMk/>
            <pc:sldMk cId="784297905" sldId="260"/>
            <ac:spMk id="3" creationId="{9E70E5C9-3D32-493F-9D1F-4592621D1B94}"/>
          </ac:spMkLst>
        </pc:spChg>
        <pc:spChg chg="mod">
          <ac:chgData name="Layla Meerloo" userId="ccf8512a-8f1d-41b2-baf3-6d1a0840f197" providerId="ADAL" clId="{D7E1C8F7-5B48-42EC-A96E-2D74565EE64F}" dt="2021-04-15T10:39:17.688" v="560"/>
          <ac:spMkLst>
            <pc:docMk/>
            <pc:sldMk cId="784297905" sldId="260"/>
            <ac:spMk id="4" creationId="{778247A0-A4A9-42F6-A67C-F6F1D0021F79}"/>
          </ac:spMkLst>
        </pc:spChg>
        <pc:spChg chg="add mod">
          <ac:chgData name="Layla Meerloo" userId="ccf8512a-8f1d-41b2-baf3-6d1a0840f197" providerId="ADAL" clId="{D7E1C8F7-5B48-42EC-A96E-2D74565EE64F}" dt="2021-04-15T14:58:43.761" v="795" actId="5793"/>
          <ac:spMkLst>
            <pc:docMk/>
            <pc:sldMk cId="784297905" sldId="260"/>
            <ac:spMk id="13" creationId="{837187B6-4397-47CD-9490-D7AAAE132A59}"/>
          </ac:spMkLst>
        </pc:spChg>
        <pc:graphicFrameChg chg="add del mod">
          <ac:chgData name="Layla Meerloo" userId="ccf8512a-8f1d-41b2-baf3-6d1a0840f197" providerId="ADAL" clId="{D7E1C8F7-5B48-42EC-A96E-2D74565EE64F}" dt="2021-04-15T14:17:44.189" v="755" actId="1957"/>
          <ac:graphicFrameMkLst>
            <pc:docMk/>
            <pc:sldMk cId="784297905" sldId="260"/>
            <ac:graphicFrameMk id="8" creationId="{BBE653DF-44CA-4B85-93FE-2B361D5F2EAA}"/>
          </ac:graphicFrameMkLst>
        </pc:graphicFrameChg>
        <pc:graphicFrameChg chg="add del mod">
          <ac:chgData name="Layla Meerloo" userId="ccf8512a-8f1d-41b2-baf3-6d1a0840f197" providerId="ADAL" clId="{D7E1C8F7-5B48-42EC-A96E-2D74565EE64F}" dt="2021-04-15T14:58:37.110" v="794" actId="478"/>
          <ac:graphicFrameMkLst>
            <pc:docMk/>
            <pc:sldMk cId="784297905" sldId="260"/>
            <ac:graphicFrameMk id="11" creationId="{06B2B170-F96B-4F71-B185-711ACBB8DBA3}"/>
          </ac:graphicFrameMkLst>
        </pc:graphicFrameChg>
      </pc:sldChg>
      <pc:sldChg chg="modSp new mod">
        <pc:chgData name="Layla Meerloo" userId="ccf8512a-8f1d-41b2-baf3-6d1a0840f197" providerId="ADAL" clId="{D7E1C8F7-5B48-42EC-A96E-2D74565EE64F}" dt="2021-04-15T10:44:21.753" v="737" actId="20577"/>
        <pc:sldMkLst>
          <pc:docMk/>
          <pc:sldMk cId="220086509" sldId="261"/>
        </pc:sldMkLst>
        <pc:spChg chg="mod">
          <ac:chgData name="Layla Meerloo" userId="ccf8512a-8f1d-41b2-baf3-6d1a0840f197" providerId="ADAL" clId="{D7E1C8F7-5B48-42EC-A96E-2D74565EE64F}" dt="2021-04-15T10:39:57.833" v="562"/>
          <ac:spMkLst>
            <pc:docMk/>
            <pc:sldMk cId="220086509" sldId="261"/>
            <ac:spMk id="2" creationId="{F192ACA9-A7C0-4788-9DA5-98D04088E887}"/>
          </ac:spMkLst>
        </pc:spChg>
        <pc:spChg chg="mod">
          <ac:chgData name="Layla Meerloo" userId="ccf8512a-8f1d-41b2-baf3-6d1a0840f197" providerId="ADAL" clId="{D7E1C8F7-5B48-42EC-A96E-2D74565EE64F}" dt="2021-04-15T10:44:21.753" v="737" actId="20577"/>
          <ac:spMkLst>
            <pc:docMk/>
            <pc:sldMk cId="220086509" sldId="261"/>
            <ac:spMk id="4" creationId="{2F38895B-0105-4ED7-8DED-9E571AFE79DC}"/>
          </ac:spMkLst>
        </pc:spChg>
      </pc:sldChg>
      <pc:sldChg chg="modSp new mod">
        <pc:chgData name="Layla Meerloo" userId="ccf8512a-8f1d-41b2-baf3-6d1a0840f197" providerId="ADAL" clId="{D7E1C8F7-5B48-42EC-A96E-2D74565EE64F}" dt="2021-04-15T10:49:31.751" v="739"/>
        <pc:sldMkLst>
          <pc:docMk/>
          <pc:sldMk cId="3503959904" sldId="262"/>
        </pc:sldMkLst>
        <pc:spChg chg="mod">
          <ac:chgData name="Layla Meerloo" userId="ccf8512a-8f1d-41b2-baf3-6d1a0840f197" providerId="ADAL" clId="{D7E1C8F7-5B48-42EC-A96E-2D74565EE64F}" dt="2021-04-15T10:49:31.751" v="739"/>
          <ac:spMkLst>
            <pc:docMk/>
            <pc:sldMk cId="3503959904" sldId="262"/>
            <ac:spMk id="2" creationId="{F63FC761-E92D-4905-96E3-13F692684ECD}"/>
          </ac:spMkLst>
        </pc:spChg>
      </pc:sldChg>
      <pc:sldChg chg="modSp new mod">
        <pc:chgData name="Layla Meerloo" userId="ccf8512a-8f1d-41b2-baf3-6d1a0840f197" providerId="ADAL" clId="{D7E1C8F7-5B48-42EC-A96E-2D74565EE64F}" dt="2021-04-15T10:50:08.204" v="742"/>
        <pc:sldMkLst>
          <pc:docMk/>
          <pc:sldMk cId="2417128292" sldId="263"/>
        </pc:sldMkLst>
        <pc:spChg chg="mod">
          <ac:chgData name="Layla Meerloo" userId="ccf8512a-8f1d-41b2-baf3-6d1a0840f197" providerId="ADAL" clId="{D7E1C8F7-5B48-42EC-A96E-2D74565EE64F}" dt="2021-04-15T10:49:57.419" v="741"/>
          <ac:spMkLst>
            <pc:docMk/>
            <pc:sldMk cId="2417128292" sldId="263"/>
            <ac:spMk id="2" creationId="{776F4348-98D1-4805-98EC-4C5CCB0DED09}"/>
          </ac:spMkLst>
        </pc:spChg>
        <pc:spChg chg="mod">
          <ac:chgData name="Layla Meerloo" userId="ccf8512a-8f1d-41b2-baf3-6d1a0840f197" providerId="ADAL" clId="{D7E1C8F7-5B48-42EC-A96E-2D74565EE64F}" dt="2021-04-15T10:50:08.204" v="742"/>
          <ac:spMkLst>
            <pc:docMk/>
            <pc:sldMk cId="2417128292" sldId="263"/>
            <ac:spMk id="4" creationId="{BE01D593-B8E0-4D47-86E9-C9F9DE5FA7C9}"/>
          </ac:spMkLst>
        </pc:spChg>
      </pc:sldChg>
      <pc:sldChg chg="modSp new mod">
        <pc:chgData name="Layla Meerloo" userId="ccf8512a-8f1d-41b2-baf3-6d1a0840f197" providerId="ADAL" clId="{D7E1C8F7-5B48-42EC-A96E-2D74565EE64F}" dt="2021-04-15T10:50:34.056" v="745" actId="27636"/>
        <pc:sldMkLst>
          <pc:docMk/>
          <pc:sldMk cId="922160872" sldId="264"/>
        </pc:sldMkLst>
        <pc:spChg chg="mod">
          <ac:chgData name="Layla Meerloo" userId="ccf8512a-8f1d-41b2-baf3-6d1a0840f197" providerId="ADAL" clId="{D7E1C8F7-5B48-42EC-A96E-2D74565EE64F}" dt="2021-04-15T10:50:34.056" v="745" actId="27636"/>
          <ac:spMkLst>
            <pc:docMk/>
            <pc:sldMk cId="922160872" sldId="264"/>
            <ac:spMk id="2" creationId="{AFC2D482-0888-4944-87E9-0695F365392D}"/>
          </ac:spMkLst>
        </pc:spChg>
      </pc:sldChg>
      <pc:sldChg chg="modSp new mod">
        <pc:chgData name="Layla Meerloo" userId="ccf8512a-8f1d-41b2-baf3-6d1a0840f197" providerId="ADAL" clId="{D7E1C8F7-5B48-42EC-A96E-2D74565EE64F}" dt="2021-04-15T10:50:50.054" v="748" actId="27636"/>
        <pc:sldMkLst>
          <pc:docMk/>
          <pc:sldMk cId="2529705872" sldId="265"/>
        </pc:sldMkLst>
        <pc:spChg chg="mod">
          <ac:chgData name="Layla Meerloo" userId="ccf8512a-8f1d-41b2-baf3-6d1a0840f197" providerId="ADAL" clId="{D7E1C8F7-5B48-42EC-A96E-2D74565EE64F}" dt="2021-04-15T10:50:50.054" v="748" actId="27636"/>
          <ac:spMkLst>
            <pc:docMk/>
            <pc:sldMk cId="2529705872" sldId="265"/>
            <ac:spMk id="2" creationId="{29F8B44A-AE9C-4984-BAB0-7000CD584578}"/>
          </ac:spMkLst>
        </pc:spChg>
      </pc:sldChg>
      <pc:sldChg chg="addSp delSp modSp new mod">
        <pc:chgData name="Layla Meerloo" userId="ccf8512a-8f1d-41b2-baf3-6d1a0840f197" providerId="ADAL" clId="{D7E1C8F7-5B48-42EC-A96E-2D74565EE64F}" dt="2021-04-15T15:04:50.106" v="814"/>
        <pc:sldMkLst>
          <pc:docMk/>
          <pc:sldMk cId="3568052037" sldId="266"/>
        </pc:sldMkLst>
        <pc:spChg chg="mod">
          <ac:chgData name="Layla Meerloo" userId="ccf8512a-8f1d-41b2-baf3-6d1a0840f197" providerId="ADAL" clId="{D7E1C8F7-5B48-42EC-A96E-2D74565EE64F}" dt="2021-04-15T15:03:32.099" v="813" actId="27636"/>
          <ac:spMkLst>
            <pc:docMk/>
            <pc:sldMk cId="3568052037" sldId="266"/>
            <ac:spMk id="2" creationId="{E9C2CC35-B40A-4A91-9BD8-A1834AE2AE1D}"/>
          </ac:spMkLst>
        </pc:spChg>
        <pc:spChg chg="add del mod">
          <ac:chgData name="Layla Meerloo" userId="ccf8512a-8f1d-41b2-baf3-6d1a0840f197" providerId="ADAL" clId="{D7E1C8F7-5B48-42EC-A96E-2D74565EE64F}" dt="2021-04-15T15:04:50.106" v="814"/>
          <ac:spMkLst>
            <pc:docMk/>
            <pc:sldMk cId="3568052037" sldId="266"/>
            <ac:spMk id="3" creationId="{9A075F2A-3AEE-45CB-A44F-7507503CBEF2}"/>
          </ac:spMkLst>
        </pc:spChg>
        <pc:graphicFrameChg chg="add del mod">
          <ac:chgData name="Layla Meerloo" userId="ccf8512a-8f1d-41b2-baf3-6d1a0840f197" providerId="ADAL" clId="{D7E1C8F7-5B48-42EC-A96E-2D74565EE64F}" dt="2021-04-15T15:03:28.544" v="811" actId="1957"/>
          <ac:graphicFrameMkLst>
            <pc:docMk/>
            <pc:sldMk cId="3568052037" sldId="266"/>
            <ac:graphicFrameMk id="7" creationId="{AEA746AD-A5CB-4262-9BA5-B2C0825D88E4}"/>
          </ac:graphicFrameMkLst>
        </pc:graphicFrameChg>
        <pc:graphicFrameChg chg="add mod">
          <ac:chgData name="Layla Meerloo" userId="ccf8512a-8f1d-41b2-baf3-6d1a0840f197" providerId="ADAL" clId="{D7E1C8F7-5B48-42EC-A96E-2D74565EE64F}" dt="2021-04-15T15:04:50.106" v="814"/>
          <ac:graphicFrameMkLst>
            <pc:docMk/>
            <pc:sldMk cId="3568052037" sldId="266"/>
            <ac:graphicFrameMk id="8" creationId="{D6E40C5C-9686-4CA9-A816-B05CAEB392EC}"/>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C486DE-BB7C-4CDB-8757-B738940218E3}"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25476400-0928-46CB-998F-579EC7EF1326}">
      <dgm:prSet/>
      <dgm:spPr/>
      <dgm:t>
        <a:bodyPr/>
        <a:lstStyle/>
        <a:p>
          <a:r>
            <a:rPr lang="en-US" b="1"/>
            <a:t>Child Development</a:t>
          </a:r>
          <a:r>
            <a:rPr lang="en-US"/>
            <a:t>:</a:t>
          </a:r>
        </a:p>
      </dgm:t>
    </dgm:pt>
    <dgm:pt modelId="{8A2E9749-96E8-4FCB-80F3-7819C18F775D}" type="parTrans" cxnId="{2C300BDC-907C-41F3-9E12-13EB3CC13309}">
      <dgm:prSet/>
      <dgm:spPr/>
      <dgm:t>
        <a:bodyPr/>
        <a:lstStyle/>
        <a:p>
          <a:endParaRPr lang="en-US"/>
        </a:p>
      </dgm:t>
    </dgm:pt>
    <dgm:pt modelId="{1EC9B96B-D819-4AA5-B6D3-2BCDF412FEC9}" type="sibTrans" cxnId="{2C300BDC-907C-41F3-9E12-13EB3CC13309}">
      <dgm:prSet/>
      <dgm:spPr/>
      <dgm:t>
        <a:bodyPr/>
        <a:lstStyle/>
        <a:p>
          <a:endParaRPr lang="en-US"/>
        </a:p>
      </dgm:t>
    </dgm:pt>
    <dgm:pt modelId="{958A3DAD-352E-47BD-BBC4-92F55888A04E}">
      <dgm:prSet/>
      <dgm:spPr/>
      <dgm:t>
        <a:bodyPr/>
        <a:lstStyle/>
        <a:p>
          <a:r>
            <a:rPr lang="en-US"/>
            <a:t>“Information on things that will help a child grow and develop to their full potential (activities etc.)“</a:t>
          </a:r>
        </a:p>
      </dgm:t>
    </dgm:pt>
    <dgm:pt modelId="{108E7240-6157-455A-88DA-0D4C505FC336}" type="parTrans" cxnId="{40976E9A-00CD-4E3B-8E00-7232DA89DB05}">
      <dgm:prSet/>
      <dgm:spPr/>
      <dgm:t>
        <a:bodyPr/>
        <a:lstStyle/>
        <a:p>
          <a:endParaRPr lang="en-US"/>
        </a:p>
      </dgm:t>
    </dgm:pt>
    <dgm:pt modelId="{77D0B70B-DD41-416F-8297-211E66C70242}" type="sibTrans" cxnId="{40976E9A-00CD-4E3B-8E00-7232DA89DB05}">
      <dgm:prSet/>
      <dgm:spPr/>
      <dgm:t>
        <a:bodyPr/>
        <a:lstStyle/>
        <a:p>
          <a:endParaRPr lang="en-US"/>
        </a:p>
      </dgm:t>
    </dgm:pt>
    <dgm:pt modelId="{68EB919D-B491-4E18-AD62-BCB5B6A33A0E}">
      <dgm:prSet/>
      <dgm:spPr/>
      <dgm:t>
        <a:bodyPr/>
        <a:lstStyle/>
        <a:p>
          <a:r>
            <a:rPr lang="en-US"/>
            <a:t>Play</a:t>
          </a:r>
        </a:p>
      </dgm:t>
    </dgm:pt>
    <dgm:pt modelId="{5BEE4C35-76DD-40CA-9062-0757C5712A70}" type="parTrans" cxnId="{C87AA84A-33DB-46B6-9F6A-4E7D8E95F338}">
      <dgm:prSet/>
      <dgm:spPr/>
      <dgm:t>
        <a:bodyPr/>
        <a:lstStyle/>
        <a:p>
          <a:endParaRPr lang="en-US"/>
        </a:p>
      </dgm:t>
    </dgm:pt>
    <dgm:pt modelId="{07C84989-E669-47FA-AF99-0624C793B391}" type="sibTrans" cxnId="{C87AA84A-33DB-46B6-9F6A-4E7D8E95F338}">
      <dgm:prSet/>
      <dgm:spPr/>
      <dgm:t>
        <a:bodyPr/>
        <a:lstStyle/>
        <a:p>
          <a:endParaRPr lang="en-US"/>
        </a:p>
      </dgm:t>
    </dgm:pt>
    <dgm:pt modelId="{311748DD-1633-4D08-8BC0-18FF99A87D0A}">
      <dgm:prSet/>
      <dgm:spPr/>
      <dgm:t>
        <a:bodyPr/>
        <a:lstStyle/>
        <a:p>
          <a:r>
            <a:rPr lang="en-US"/>
            <a:t>Socialising</a:t>
          </a:r>
        </a:p>
      </dgm:t>
    </dgm:pt>
    <dgm:pt modelId="{E054AE90-5781-429A-9D81-CC99A7D953A1}" type="parTrans" cxnId="{D8CCF8CD-BA92-4068-9FF0-A9023193C987}">
      <dgm:prSet/>
      <dgm:spPr/>
      <dgm:t>
        <a:bodyPr/>
        <a:lstStyle/>
        <a:p>
          <a:endParaRPr lang="en-US"/>
        </a:p>
      </dgm:t>
    </dgm:pt>
    <dgm:pt modelId="{AD22FE11-1D04-448C-8A0F-B0CAF6884879}" type="sibTrans" cxnId="{D8CCF8CD-BA92-4068-9FF0-A9023193C987}">
      <dgm:prSet/>
      <dgm:spPr/>
      <dgm:t>
        <a:bodyPr/>
        <a:lstStyle/>
        <a:p>
          <a:endParaRPr lang="en-US"/>
        </a:p>
      </dgm:t>
    </dgm:pt>
    <dgm:pt modelId="{147C73C3-C691-4C53-BDD1-C479B19CD9F2}">
      <dgm:prSet/>
      <dgm:spPr/>
      <dgm:t>
        <a:bodyPr/>
        <a:lstStyle/>
        <a:p>
          <a:r>
            <a:rPr lang="en-US"/>
            <a:t>Physical and emotional development</a:t>
          </a:r>
        </a:p>
      </dgm:t>
    </dgm:pt>
    <dgm:pt modelId="{941E4E79-B186-4EB1-8F63-83429F10F5B2}" type="parTrans" cxnId="{738C4833-663B-4818-BFD1-514BB6D2D11B}">
      <dgm:prSet/>
      <dgm:spPr/>
      <dgm:t>
        <a:bodyPr/>
        <a:lstStyle/>
        <a:p>
          <a:endParaRPr lang="en-US"/>
        </a:p>
      </dgm:t>
    </dgm:pt>
    <dgm:pt modelId="{9D2C6D8F-FBD2-42CA-992F-347603040F42}" type="sibTrans" cxnId="{738C4833-663B-4818-BFD1-514BB6D2D11B}">
      <dgm:prSet/>
      <dgm:spPr/>
      <dgm:t>
        <a:bodyPr/>
        <a:lstStyle/>
        <a:p>
          <a:endParaRPr lang="en-US"/>
        </a:p>
      </dgm:t>
    </dgm:pt>
    <dgm:pt modelId="{50F4A7F1-B963-4E3D-8232-AD7DA565795A}">
      <dgm:prSet/>
      <dgm:spPr/>
      <dgm:t>
        <a:bodyPr/>
        <a:lstStyle/>
        <a:p>
          <a:r>
            <a:rPr lang="en-US"/>
            <a:t>Education/School readiness</a:t>
          </a:r>
        </a:p>
      </dgm:t>
    </dgm:pt>
    <dgm:pt modelId="{8D787407-4F34-4ECF-A185-FDE4C80391B4}" type="parTrans" cxnId="{B4123B2B-0F1C-4AAC-A403-A3AED1498B54}">
      <dgm:prSet/>
      <dgm:spPr/>
      <dgm:t>
        <a:bodyPr/>
        <a:lstStyle/>
        <a:p>
          <a:endParaRPr lang="en-US"/>
        </a:p>
      </dgm:t>
    </dgm:pt>
    <dgm:pt modelId="{353AC599-01A0-4B1A-9B55-E02880F73090}" type="sibTrans" cxnId="{B4123B2B-0F1C-4AAC-A403-A3AED1498B54}">
      <dgm:prSet/>
      <dgm:spPr/>
      <dgm:t>
        <a:bodyPr/>
        <a:lstStyle/>
        <a:p>
          <a:endParaRPr lang="en-US"/>
        </a:p>
      </dgm:t>
    </dgm:pt>
    <dgm:pt modelId="{6A8BC398-3B04-494C-BDBB-865CF981DC80}">
      <dgm:prSet/>
      <dgm:spPr/>
      <dgm:t>
        <a:bodyPr/>
        <a:lstStyle/>
        <a:p>
          <a:r>
            <a:rPr lang="en-US" b="1"/>
            <a:t>Personal Development:</a:t>
          </a:r>
          <a:endParaRPr lang="en-US"/>
        </a:p>
      </dgm:t>
    </dgm:pt>
    <dgm:pt modelId="{66322209-D897-4569-8467-427DF8E414F1}" type="parTrans" cxnId="{6B29CEBD-6071-4975-858C-C56FE9660AC5}">
      <dgm:prSet/>
      <dgm:spPr/>
      <dgm:t>
        <a:bodyPr/>
        <a:lstStyle/>
        <a:p>
          <a:endParaRPr lang="en-US"/>
        </a:p>
      </dgm:t>
    </dgm:pt>
    <dgm:pt modelId="{F6E11BB2-5661-4FCF-A2B1-802B12E417EE}" type="sibTrans" cxnId="{6B29CEBD-6071-4975-858C-C56FE9660AC5}">
      <dgm:prSet/>
      <dgm:spPr/>
      <dgm:t>
        <a:bodyPr/>
        <a:lstStyle/>
        <a:p>
          <a:endParaRPr lang="en-US"/>
        </a:p>
      </dgm:t>
    </dgm:pt>
    <dgm:pt modelId="{6D8A1A18-4EA1-4D5E-B90F-F10CCD689675}">
      <dgm:prSet/>
      <dgm:spPr/>
      <dgm:t>
        <a:bodyPr/>
        <a:lstStyle/>
        <a:p>
          <a:r>
            <a:rPr lang="en-US"/>
            <a:t>“A place to explore themselves and develop outside the shell of being a mother.”</a:t>
          </a:r>
        </a:p>
      </dgm:t>
    </dgm:pt>
    <dgm:pt modelId="{E2632A67-7094-4623-98C2-65219D7BDD90}" type="parTrans" cxnId="{4A589DF6-F8AD-4C2A-914C-0FAF5C400BBF}">
      <dgm:prSet/>
      <dgm:spPr/>
      <dgm:t>
        <a:bodyPr/>
        <a:lstStyle/>
        <a:p>
          <a:endParaRPr lang="en-US"/>
        </a:p>
      </dgm:t>
    </dgm:pt>
    <dgm:pt modelId="{2AAE426E-DFF8-4B75-A158-080D3D78693F}" type="sibTrans" cxnId="{4A589DF6-F8AD-4C2A-914C-0FAF5C400BBF}">
      <dgm:prSet/>
      <dgm:spPr/>
      <dgm:t>
        <a:bodyPr/>
        <a:lstStyle/>
        <a:p>
          <a:endParaRPr lang="en-US"/>
        </a:p>
      </dgm:t>
    </dgm:pt>
    <dgm:pt modelId="{B89C5214-243F-4757-973D-0D6E0457FB71}">
      <dgm:prSet/>
      <dgm:spPr/>
      <dgm:t>
        <a:bodyPr/>
        <a:lstStyle/>
        <a:p>
          <a:r>
            <a:rPr lang="en-US" b="1"/>
            <a:t>Access to information and signposting: </a:t>
          </a:r>
          <a:endParaRPr lang="en-US"/>
        </a:p>
      </dgm:t>
    </dgm:pt>
    <dgm:pt modelId="{AD9B143B-B239-43DE-93E5-C43613BAED17}" type="parTrans" cxnId="{09407C10-ECE7-4C69-9EE3-06BD0BD817BA}">
      <dgm:prSet/>
      <dgm:spPr/>
      <dgm:t>
        <a:bodyPr/>
        <a:lstStyle/>
        <a:p>
          <a:endParaRPr lang="en-US"/>
        </a:p>
      </dgm:t>
    </dgm:pt>
    <dgm:pt modelId="{4042349B-2AEA-4E25-80A3-B5E8266B3FCE}" type="sibTrans" cxnId="{09407C10-ECE7-4C69-9EE3-06BD0BD817BA}">
      <dgm:prSet/>
      <dgm:spPr/>
      <dgm:t>
        <a:bodyPr/>
        <a:lstStyle/>
        <a:p>
          <a:endParaRPr lang="en-US"/>
        </a:p>
      </dgm:t>
    </dgm:pt>
    <dgm:pt modelId="{95893B28-5A7A-448E-B371-7D048BD5BFFA}">
      <dgm:prSet/>
      <dgm:spPr/>
      <dgm:t>
        <a:bodyPr/>
        <a:lstStyle/>
        <a:p>
          <a:r>
            <a:rPr lang="en-US"/>
            <a:t>Housing </a:t>
          </a:r>
        </a:p>
      </dgm:t>
    </dgm:pt>
    <dgm:pt modelId="{F5F97B70-2998-4DF5-8D2C-E833BFD09EAB}" type="parTrans" cxnId="{A68C4C51-A6B4-4995-8E0C-DD5E5390850F}">
      <dgm:prSet/>
      <dgm:spPr/>
      <dgm:t>
        <a:bodyPr/>
        <a:lstStyle/>
        <a:p>
          <a:endParaRPr lang="en-US"/>
        </a:p>
      </dgm:t>
    </dgm:pt>
    <dgm:pt modelId="{CAF9144B-58CA-4288-90E6-C3E7525EEF22}" type="sibTrans" cxnId="{A68C4C51-A6B4-4995-8E0C-DD5E5390850F}">
      <dgm:prSet/>
      <dgm:spPr/>
      <dgm:t>
        <a:bodyPr/>
        <a:lstStyle/>
        <a:p>
          <a:endParaRPr lang="en-US"/>
        </a:p>
      </dgm:t>
    </dgm:pt>
    <dgm:pt modelId="{B68DA4BC-F48E-4C31-91AB-F235213FEB80}">
      <dgm:prSet/>
      <dgm:spPr/>
      <dgm:t>
        <a:bodyPr/>
        <a:lstStyle/>
        <a:p>
          <a:r>
            <a:rPr lang="en-US"/>
            <a:t>Financial/economic support </a:t>
          </a:r>
        </a:p>
      </dgm:t>
    </dgm:pt>
    <dgm:pt modelId="{F21BB4EF-A601-4A3E-A1B2-D608CF2D20CF}" type="parTrans" cxnId="{A66FEB8A-E7C9-43E2-B57D-87E7E5667B60}">
      <dgm:prSet/>
      <dgm:spPr/>
      <dgm:t>
        <a:bodyPr/>
        <a:lstStyle/>
        <a:p>
          <a:endParaRPr lang="en-US"/>
        </a:p>
      </dgm:t>
    </dgm:pt>
    <dgm:pt modelId="{243E922E-E1A9-4320-A8BC-8624E661C465}" type="sibTrans" cxnId="{A66FEB8A-E7C9-43E2-B57D-87E7E5667B60}">
      <dgm:prSet/>
      <dgm:spPr/>
      <dgm:t>
        <a:bodyPr/>
        <a:lstStyle/>
        <a:p>
          <a:endParaRPr lang="en-US"/>
        </a:p>
      </dgm:t>
    </dgm:pt>
    <dgm:pt modelId="{36F2D4F5-12F9-46DB-8267-DD707A395BF7}">
      <dgm:prSet/>
      <dgm:spPr/>
      <dgm:t>
        <a:bodyPr/>
        <a:lstStyle/>
        <a:p>
          <a:r>
            <a:rPr lang="en-US"/>
            <a:t>Health Visitor</a:t>
          </a:r>
        </a:p>
      </dgm:t>
    </dgm:pt>
    <dgm:pt modelId="{92FAAD05-B683-46B0-BEC4-14725D1AF01A}" type="parTrans" cxnId="{A758105D-F92C-41E0-8D5C-95D324C95C15}">
      <dgm:prSet/>
      <dgm:spPr/>
      <dgm:t>
        <a:bodyPr/>
        <a:lstStyle/>
        <a:p>
          <a:endParaRPr lang="en-US"/>
        </a:p>
      </dgm:t>
    </dgm:pt>
    <dgm:pt modelId="{82864030-9BB5-45D0-980B-6253478D7058}" type="sibTrans" cxnId="{A758105D-F92C-41E0-8D5C-95D324C95C15}">
      <dgm:prSet/>
      <dgm:spPr/>
      <dgm:t>
        <a:bodyPr/>
        <a:lstStyle/>
        <a:p>
          <a:endParaRPr lang="en-US"/>
        </a:p>
      </dgm:t>
    </dgm:pt>
    <dgm:pt modelId="{20A57233-2952-4F75-B4B2-30F2AF9208DE}">
      <dgm:prSet/>
      <dgm:spPr/>
      <dgm:t>
        <a:bodyPr/>
        <a:lstStyle/>
        <a:p>
          <a:r>
            <a:rPr lang="en-US" dirty="0"/>
            <a:t>Food &amp; Foodbank</a:t>
          </a:r>
        </a:p>
      </dgm:t>
    </dgm:pt>
    <dgm:pt modelId="{D9788C8B-21C6-4BFA-972B-E4D1A0F274E2}" type="parTrans" cxnId="{DBBB72B9-D8D5-4382-B2D5-8AF7F1FA8425}">
      <dgm:prSet/>
      <dgm:spPr/>
      <dgm:t>
        <a:bodyPr/>
        <a:lstStyle/>
        <a:p>
          <a:endParaRPr lang="en-US"/>
        </a:p>
      </dgm:t>
    </dgm:pt>
    <dgm:pt modelId="{E9531983-B822-4B67-ABA2-61EF2880D007}" type="sibTrans" cxnId="{DBBB72B9-D8D5-4382-B2D5-8AF7F1FA8425}">
      <dgm:prSet/>
      <dgm:spPr/>
      <dgm:t>
        <a:bodyPr/>
        <a:lstStyle/>
        <a:p>
          <a:endParaRPr lang="en-US"/>
        </a:p>
      </dgm:t>
    </dgm:pt>
    <dgm:pt modelId="{5E9C5C2E-397A-44F6-A1F3-C2D848CF2EC8}">
      <dgm:prSet/>
      <dgm:spPr/>
      <dgm:t>
        <a:bodyPr/>
        <a:lstStyle/>
        <a:p>
          <a:r>
            <a:rPr lang="en-US"/>
            <a:t>Government support available/Benefits</a:t>
          </a:r>
        </a:p>
      </dgm:t>
    </dgm:pt>
    <dgm:pt modelId="{198CC5FE-83A8-4960-B945-3CE6AFD888AF}" type="parTrans" cxnId="{6AB18B9C-61A0-4C5E-9029-0FCE8FFED6A7}">
      <dgm:prSet/>
      <dgm:spPr/>
      <dgm:t>
        <a:bodyPr/>
        <a:lstStyle/>
        <a:p>
          <a:endParaRPr lang="en-US"/>
        </a:p>
      </dgm:t>
    </dgm:pt>
    <dgm:pt modelId="{26B6867A-A9DF-419C-BAA3-A6CC7AF49DF8}" type="sibTrans" cxnId="{6AB18B9C-61A0-4C5E-9029-0FCE8FFED6A7}">
      <dgm:prSet/>
      <dgm:spPr/>
      <dgm:t>
        <a:bodyPr/>
        <a:lstStyle/>
        <a:p>
          <a:endParaRPr lang="en-US"/>
        </a:p>
      </dgm:t>
    </dgm:pt>
    <dgm:pt modelId="{8006F970-9F99-4CAE-B2B1-B6957BFA527C}">
      <dgm:prSet/>
      <dgm:spPr/>
      <dgm:t>
        <a:bodyPr/>
        <a:lstStyle/>
        <a:p>
          <a:r>
            <a:rPr lang="en-US"/>
            <a:t>Baby bank</a:t>
          </a:r>
        </a:p>
      </dgm:t>
    </dgm:pt>
    <dgm:pt modelId="{EE45D769-5F03-4A2F-99FD-5279208BB7A2}" type="parTrans" cxnId="{5B49A37C-F677-4187-8BB8-66F73DDC363C}">
      <dgm:prSet/>
      <dgm:spPr/>
      <dgm:t>
        <a:bodyPr/>
        <a:lstStyle/>
        <a:p>
          <a:endParaRPr lang="en-US"/>
        </a:p>
      </dgm:t>
    </dgm:pt>
    <dgm:pt modelId="{D13046EE-FDBB-4754-B6FB-B8C190E25643}" type="sibTrans" cxnId="{5B49A37C-F677-4187-8BB8-66F73DDC363C}">
      <dgm:prSet/>
      <dgm:spPr/>
      <dgm:t>
        <a:bodyPr/>
        <a:lstStyle/>
        <a:p>
          <a:endParaRPr lang="en-US"/>
        </a:p>
      </dgm:t>
    </dgm:pt>
    <dgm:pt modelId="{E5B086E5-B578-47F1-882D-5AF2C32E2264}">
      <dgm:prSet/>
      <dgm:spPr/>
      <dgm:t>
        <a:bodyPr/>
        <a:lstStyle/>
        <a:p>
          <a:r>
            <a:rPr lang="en-US"/>
            <a:t>Rose Vouchers</a:t>
          </a:r>
        </a:p>
      </dgm:t>
    </dgm:pt>
    <dgm:pt modelId="{9A372320-F06A-4254-863E-843E423561BC}" type="parTrans" cxnId="{37128D67-865A-41D1-9CF0-E771F68729C5}">
      <dgm:prSet/>
      <dgm:spPr/>
      <dgm:t>
        <a:bodyPr/>
        <a:lstStyle/>
        <a:p>
          <a:endParaRPr lang="en-US"/>
        </a:p>
      </dgm:t>
    </dgm:pt>
    <dgm:pt modelId="{1D27B84E-2AA4-4FEC-A1AB-BF0CFAE6E6C8}" type="sibTrans" cxnId="{37128D67-865A-41D1-9CF0-E771F68729C5}">
      <dgm:prSet/>
      <dgm:spPr/>
      <dgm:t>
        <a:bodyPr/>
        <a:lstStyle/>
        <a:p>
          <a:endParaRPr lang="en-US"/>
        </a:p>
      </dgm:t>
    </dgm:pt>
    <dgm:pt modelId="{6BF48557-0111-4B08-8CBE-88AB904244CA}">
      <dgm:prSet/>
      <dgm:spPr/>
      <dgm:t>
        <a:bodyPr/>
        <a:lstStyle/>
        <a:p>
          <a:r>
            <a:rPr lang="en-US" dirty="0"/>
            <a:t>Practical items, clothes, toys, nappies etc.</a:t>
          </a:r>
        </a:p>
      </dgm:t>
    </dgm:pt>
    <dgm:pt modelId="{5BB09F12-B615-467D-A5EA-E7569D836F61}" type="parTrans" cxnId="{D7F58712-31DF-4378-A954-DF4873756E86}">
      <dgm:prSet/>
      <dgm:spPr/>
      <dgm:t>
        <a:bodyPr/>
        <a:lstStyle/>
        <a:p>
          <a:endParaRPr lang="en-US"/>
        </a:p>
      </dgm:t>
    </dgm:pt>
    <dgm:pt modelId="{D625D804-5953-4ABD-9010-CAE839159C5A}" type="sibTrans" cxnId="{D7F58712-31DF-4378-A954-DF4873756E86}">
      <dgm:prSet/>
      <dgm:spPr/>
      <dgm:t>
        <a:bodyPr/>
        <a:lstStyle/>
        <a:p>
          <a:endParaRPr lang="en-US"/>
        </a:p>
      </dgm:t>
    </dgm:pt>
    <dgm:pt modelId="{69C8869B-BD3C-4CF1-A226-DCC9F81987EE}">
      <dgm:prSet/>
      <dgm:spPr/>
      <dgm:t>
        <a:bodyPr/>
        <a:lstStyle/>
        <a:p>
          <a:r>
            <a:rPr lang="en-US" dirty="0"/>
            <a:t>ESOL (particularly the Spanish speaking mums)</a:t>
          </a:r>
        </a:p>
      </dgm:t>
    </dgm:pt>
    <dgm:pt modelId="{C6298742-41ED-4206-B3D1-CFC6BD5190B9}" type="parTrans" cxnId="{50856BE1-1637-4408-A71E-44D856F9EBA8}">
      <dgm:prSet/>
      <dgm:spPr/>
      <dgm:t>
        <a:bodyPr/>
        <a:lstStyle/>
        <a:p>
          <a:endParaRPr lang="en-US"/>
        </a:p>
      </dgm:t>
    </dgm:pt>
    <dgm:pt modelId="{5A4F87D4-3EDD-4A6E-86D0-020CC9AD14EC}" type="sibTrans" cxnId="{50856BE1-1637-4408-A71E-44D856F9EBA8}">
      <dgm:prSet/>
      <dgm:spPr/>
      <dgm:t>
        <a:bodyPr/>
        <a:lstStyle/>
        <a:p>
          <a:endParaRPr lang="en-US"/>
        </a:p>
      </dgm:t>
    </dgm:pt>
    <dgm:pt modelId="{76845451-0FED-42AF-8E54-2C426FE6C946}" type="pres">
      <dgm:prSet presAssocID="{48C486DE-BB7C-4CDB-8757-B738940218E3}" presName="vert0" presStyleCnt="0">
        <dgm:presLayoutVars>
          <dgm:dir/>
          <dgm:animOne val="branch"/>
          <dgm:animLvl val="lvl"/>
        </dgm:presLayoutVars>
      </dgm:prSet>
      <dgm:spPr/>
    </dgm:pt>
    <dgm:pt modelId="{D4BFE980-3096-4B10-BB7A-C71BAF6C81CB}" type="pres">
      <dgm:prSet presAssocID="{25476400-0928-46CB-998F-579EC7EF1326}" presName="thickLine" presStyleLbl="alignNode1" presStyleIdx="0" presStyleCnt="18"/>
      <dgm:spPr/>
    </dgm:pt>
    <dgm:pt modelId="{FF7B4B6F-0196-4010-8771-2338099064F4}" type="pres">
      <dgm:prSet presAssocID="{25476400-0928-46CB-998F-579EC7EF1326}" presName="horz1" presStyleCnt="0"/>
      <dgm:spPr/>
    </dgm:pt>
    <dgm:pt modelId="{47EDEE63-135A-46C5-9921-720E82DF8449}" type="pres">
      <dgm:prSet presAssocID="{25476400-0928-46CB-998F-579EC7EF1326}" presName="tx1" presStyleLbl="revTx" presStyleIdx="0" presStyleCnt="18"/>
      <dgm:spPr/>
    </dgm:pt>
    <dgm:pt modelId="{0AAD44AA-26DA-4760-A9ED-ED8E65ED8687}" type="pres">
      <dgm:prSet presAssocID="{25476400-0928-46CB-998F-579EC7EF1326}" presName="vert1" presStyleCnt="0"/>
      <dgm:spPr/>
    </dgm:pt>
    <dgm:pt modelId="{4F5BB80D-C5AF-4DE8-9B63-9099204BF320}" type="pres">
      <dgm:prSet presAssocID="{958A3DAD-352E-47BD-BBC4-92F55888A04E}" presName="thickLine" presStyleLbl="alignNode1" presStyleIdx="1" presStyleCnt="18"/>
      <dgm:spPr/>
    </dgm:pt>
    <dgm:pt modelId="{3ECA42B0-908B-4D05-9B30-15B40CC81909}" type="pres">
      <dgm:prSet presAssocID="{958A3DAD-352E-47BD-BBC4-92F55888A04E}" presName="horz1" presStyleCnt="0"/>
      <dgm:spPr/>
    </dgm:pt>
    <dgm:pt modelId="{442D23D6-FAB9-4187-A0DC-5EB77C06A222}" type="pres">
      <dgm:prSet presAssocID="{958A3DAD-352E-47BD-BBC4-92F55888A04E}" presName="tx1" presStyleLbl="revTx" presStyleIdx="1" presStyleCnt="18"/>
      <dgm:spPr/>
    </dgm:pt>
    <dgm:pt modelId="{ED769B75-D17F-410D-BC2D-5EDA83B63D3B}" type="pres">
      <dgm:prSet presAssocID="{958A3DAD-352E-47BD-BBC4-92F55888A04E}" presName="vert1" presStyleCnt="0"/>
      <dgm:spPr/>
    </dgm:pt>
    <dgm:pt modelId="{989BB096-888C-41BD-8320-C82FEA4536AB}" type="pres">
      <dgm:prSet presAssocID="{68EB919D-B491-4E18-AD62-BCB5B6A33A0E}" presName="thickLine" presStyleLbl="alignNode1" presStyleIdx="2" presStyleCnt="18"/>
      <dgm:spPr/>
    </dgm:pt>
    <dgm:pt modelId="{4F12A09C-C509-49A6-8E8E-7A8D17E57B03}" type="pres">
      <dgm:prSet presAssocID="{68EB919D-B491-4E18-AD62-BCB5B6A33A0E}" presName="horz1" presStyleCnt="0"/>
      <dgm:spPr/>
    </dgm:pt>
    <dgm:pt modelId="{C2DC379A-1DE2-45B9-9180-8A80FF8E2C3E}" type="pres">
      <dgm:prSet presAssocID="{68EB919D-B491-4E18-AD62-BCB5B6A33A0E}" presName="tx1" presStyleLbl="revTx" presStyleIdx="2" presStyleCnt="18"/>
      <dgm:spPr/>
    </dgm:pt>
    <dgm:pt modelId="{3F5C829D-4927-4F3D-A46A-28BFD000B3D3}" type="pres">
      <dgm:prSet presAssocID="{68EB919D-B491-4E18-AD62-BCB5B6A33A0E}" presName="vert1" presStyleCnt="0"/>
      <dgm:spPr/>
    </dgm:pt>
    <dgm:pt modelId="{A061A063-AEF9-4051-9541-02E42D871628}" type="pres">
      <dgm:prSet presAssocID="{311748DD-1633-4D08-8BC0-18FF99A87D0A}" presName="thickLine" presStyleLbl="alignNode1" presStyleIdx="3" presStyleCnt="18"/>
      <dgm:spPr/>
    </dgm:pt>
    <dgm:pt modelId="{CFD0C4FD-4D5C-4678-A628-924CBE4C0BCD}" type="pres">
      <dgm:prSet presAssocID="{311748DD-1633-4D08-8BC0-18FF99A87D0A}" presName="horz1" presStyleCnt="0"/>
      <dgm:spPr/>
    </dgm:pt>
    <dgm:pt modelId="{F46D4BA4-9962-4143-84AC-809DF65F5566}" type="pres">
      <dgm:prSet presAssocID="{311748DD-1633-4D08-8BC0-18FF99A87D0A}" presName="tx1" presStyleLbl="revTx" presStyleIdx="3" presStyleCnt="18"/>
      <dgm:spPr/>
    </dgm:pt>
    <dgm:pt modelId="{63687187-F994-481C-9D0E-174A43C00FB5}" type="pres">
      <dgm:prSet presAssocID="{311748DD-1633-4D08-8BC0-18FF99A87D0A}" presName="vert1" presStyleCnt="0"/>
      <dgm:spPr/>
    </dgm:pt>
    <dgm:pt modelId="{02E87B65-0923-4027-8DB6-BFD91355A8EE}" type="pres">
      <dgm:prSet presAssocID="{147C73C3-C691-4C53-BDD1-C479B19CD9F2}" presName="thickLine" presStyleLbl="alignNode1" presStyleIdx="4" presStyleCnt="18"/>
      <dgm:spPr/>
    </dgm:pt>
    <dgm:pt modelId="{785CDB0C-5AB0-4DDD-A670-D8987151BA79}" type="pres">
      <dgm:prSet presAssocID="{147C73C3-C691-4C53-BDD1-C479B19CD9F2}" presName="horz1" presStyleCnt="0"/>
      <dgm:spPr/>
    </dgm:pt>
    <dgm:pt modelId="{660AC793-296F-4DB0-A333-C3D690EA27C9}" type="pres">
      <dgm:prSet presAssocID="{147C73C3-C691-4C53-BDD1-C479B19CD9F2}" presName="tx1" presStyleLbl="revTx" presStyleIdx="4" presStyleCnt="18"/>
      <dgm:spPr/>
    </dgm:pt>
    <dgm:pt modelId="{9590FC46-A0BA-4732-86C6-4B0EB8CFD3C0}" type="pres">
      <dgm:prSet presAssocID="{147C73C3-C691-4C53-BDD1-C479B19CD9F2}" presName="vert1" presStyleCnt="0"/>
      <dgm:spPr/>
    </dgm:pt>
    <dgm:pt modelId="{ECDEA1D3-84D4-4E9D-BCB5-190798AACEA2}" type="pres">
      <dgm:prSet presAssocID="{50F4A7F1-B963-4E3D-8232-AD7DA565795A}" presName="thickLine" presStyleLbl="alignNode1" presStyleIdx="5" presStyleCnt="18"/>
      <dgm:spPr/>
    </dgm:pt>
    <dgm:pt modelId="{BA00448F-C3F3-46D3-95F9-B0CCDF7BE919}" type="pres">
      <dgm:prSet presAssocID="{50F4A7F1-B963-4E3D-8232-AD7DA565795A}" presName="horz1" presStyleCnt="0"/>
      <dgm:spPr/>
    </dgm:pt>
    <dgm:pt modelId="{87034574-0423-4DB0-AEE6-5DCE3FB11C8F}" type="pres">
      <dgm:prSet presAssocID="{50F4A7F1-B963-4E3D-8232-AD7DA565795A}" presName="tx1" presStyleLbl="revTx" presStyleIdx="5" presStyleCnt="18"/>
      <dgm:spPr/>
    </dgm:pt>
    <dgm:pt modelId="{D3257332-CCB2-43E8-BE34-CC361C2EC167}" type="pres">
      <dgm:prSet presAssocID="{50F4A7F1-B963-4E3D-8232-AD7DA565795A}" presName="vert1" presStyleCnt="0"/>
      <dgm:spPr/>
    </dgm:pt>
    <dgm:pt modelId="{9BD0FA64-9C16-4F16-A881-B39DD7BA9FA2}" type="pres">
      <dgm:prSet presAssocID="{6A8BC398-3B04-494C-BDBB-865CF981DC80}" presName="thickLine" presStyleLbl="alignNode1" presStyleIdx="6" presStyleCnt="18"/>
      <dgm:spPr/>
    </dgm:pt>
    <dgm:pt modelId="{16C37CC7-098D-4148-A3A6-050B9F6E9140}" type="pres">
      <dgm:prSet presAssocID="{6A8BC398-3B04-494C-BDBB-865CF981DC80}" presName="horz1" presStyleCnt="0"/>
      <dgm:spPr/>
    </dgm:pt>
    <dgm:pt modelId="{F31D9E99-C693-4B65-A21A-168608C32067}" type="pres">
      <dgm:prSet presAssocID="{6A8BC398-3B04-494C-BDBB-865CF981DC80}" presName="tx1" presStyleLbl="revTx" presStyleIdx="6" presStyleCnt="18"/>
      <dgm:spPr/>
    </dgm:pt>
    <dgm:pt modelId="{DEFF8D41-0DB7-4DD1-96C1-2A109B621030}" type="pres">
      <dgm:prSet presAssocID="{6A8BC398-3B04-494C-BDBB-865CF981DC80}" presName="vert1" presStyleCnt="0"/>
      <dgm:spPr/>
    </dgm:pt>
    <dgm:pt modelId="{E425A08D-3458-413A-9CBA-A10AB8824150}" type="pres">
      <dgm:prSet presAssocID="{6D8A1A18-4EA1-4D5E-B90F-F10CCD689675}" presName="thickLine" presStyleLbl="alignNode1" presStyleIdx="7" presStyleCnt="18"/>
      <dgm:spPr/>
    </dgm:pt>
    <dgm:pt modelId="{537FFA36-639C-4A8B-9019-A0CBA5C2B997}" type="pres">
      <dgm:prSet presAssocID="{6D8A1A18-4EA1-4D5E-B90F-F10CCD689675}" presName="horz1" presStyleCnt="0"/>
      <dgm:spPr/>
    </dgm:pt>
    <dgm:pt modelId="{9CAB95D2-DEAE-41DE-9105-6BF2483E43BB}" type="pres">
      <dgm:prSet presAssocID="{6D8A1A18-4EA1-4D5E-B90F-F10CCD689675}" presName="tx1" presStyleLbl="revTx" presStyleIdx="7" presStyleCnt="18"/>
      <dgm:spPr/>
    </dgm:pt>
    <dgm:pt modelId="{D3497129-F2FD-459B-BC90-E69627258C6A}" type="pres">
      <dgm:prSet presAssocID="{6D8A1A18-4EA1-4D5E-B90F-F10CCD689675}" presName="vert1" presStyleCnt="0"/>
      <dgm:spPr/>
    </dgm:pt>
    <dgm:pt modelId="{59C3C9A7-F561-4BEA-8566-FAF8C8F5EBF6}" type="pres">
      <dgm:prSet presAssocID="{B89C5214-243F-4757-973D-0D6E0457FB71}" presName="thickLine" presStyleLbl="alignNode1" presStyleIdx="8" presStyleCnt="18"/>
      <dgm:spPr/>
    </dgm:pt>
    <dgm:pt modelId="{FE49B172-A540-45D7-8D58-BEEF7DA78883}" type="pres">
      <dgm:prSet presAssocID="{B89C5214-243F-4757-973D-0D6E0457FB71}" presName="horz1" presStyleCnt="0"/>
      <dgm:spPr/>
    </dgm:pt>
    <dgm:pt modelId="{3DAE541F-3823-4E6B-B441-6E6F7B859F98}" type="pres">
      <dgm:prSet presAssocID="{B89C5214-243F-4757-973D-0D6E0457FB71}" presName="tx1" presStyleLbl="revTx" presStyleIdx="8" presStyleCnt="18"/>
      <dgm:spPr/>
    </dgm:pt>
    <dgm:pt modelId="{35FE5644-33B8-4D70-8EFB-DC3E20206DF8}" type="pres">
      <dgm:prSet presAssocID="{B89C5214-243F-4757-973D-0D6E0457FB71}" presName="vert1" presStyleCnt="0"/>
      <dgm:spPr/>
    </dgm:pt>
    <dgm:pt modelId="{48C2E358-106E-4986-AD07-887E01B2D959}" type="pres">
      <dgm:prSet presAssocID="{95893B28-5A7A-448E-B371-7D048BD5BFFA}" presName="thickLine" presStyleLbl="alignNode1" presStyleIdx="9" presStyleCnt="18"/>
      <dgm:spPr/>
    </dgm:pt>
    <dgm:pt modelId="{59837BC6-229A-4232-84AA-3AD2FEB52C36}" type="pres">
      <dgm:prSet presAssocID="{95893B28-5A7A-448E-B371-7D048BD5BFFA}" presName="horz1" presStyleCnt="0"/>
      <dgm:spPr/>
    </dgm:pt>
    <dgm:pt modelId="{230BF066-D892-4CBD-BFB3-BA3AF2ACC52E}" type="pres">
      <dgm:prSet presAssocID="{95893B28-5A7A-448E-B371-7D048BD5BFFA}" presName="tx1" presStyleLbl="revTx" presStyleIdx="9" presStyleCnt="18"/>
      <dgm:spPr/>
    </dgm:pt>
    <dgm:pt modelId="{EB812EEC-976A-4454-B009-AA2D09148C11}" type="pres">
      <dgm:prSet presAssocID="{95893B28-5A7A-448E-B371-7D048BD5BFFA}" presName="vert1" presStyleCnt="0"/>
      <dgm:spPr/>
    </dgm:pt>
    <dgm:pt modelId="{3FD182E6-C658-433D-B5CD-0D0A2758116D}" type="pres">
      <dgm:prSet presAssocID="{B68DA4BC-F48E-4C31-91AB-F235213FEB80}" presName="thickLine" presStyleLbl="alignNode1" presStyleIdx="10" presStyleCnt="18"/>
      <dgm:spPr/>
    </dgm:pt>
    <dgm:pt modelId="{428DAA85-E580-475C-BC77-9A7DEBF2B563}" type="pres">
      <dgm:prSet presAssocID="{B68DA4BC-F48E-4C31-91AB-F235213FEB80}" presName="horz1" presStyleCnt="0"/>
      <dgm:spPr/>
    </dgm:pt>
    <dgm:pt modelId="{34A988E6-23F4-44E3-B442-D3637AD5B244}" type="pres">
      <dgm:prSet presAssocID="{B68DA4BC-F48E-4C31-91AB-F235213FEB80}" presName="tx1" presStyleLbl="revTx" presStyleIdx="10" presStyleCnt="18"/>
      <dgm:spPr/>
    </dgm:pt>
    <dgm:pt modelId="{CB4B3D89-85DA-417B-B4CD-394362135372}" type="pres">
      <dgm:prSet presAssocID="{B68DA4BC-F48E-4C31-91AB-F235213FEB80}" presName="vert1" presStyleCnt="0"/>
      <dgm:spPr/>
    </dgm:pt>
    <dgm:pt modelId="{E0FAF203-58A7-4001-9D7E-E3BD671AEA7C}" type="pres">
      <dgm:prSet presAssocID="{36F2D4F5-12F9-46DB-8267-DD707A395BF7}" presName="thickLine" presStyleLbl="alignNode1" presStyleIdx="11" presStyleCnt="18"/>
      <dgm:spPr/>
    </dgm:pt>
    <dgm:pt modelId="{53DF728A-F431-423B-9AD9-E2FC0558DCA6}" type="pres">
      <dgm:prSet presAssocID="{36F2D4F5-12F9-46DB-8267-DD707A395BF7}" presName="horz1" presStyleCnt="0"/>
      <dgm:spPr/>
    </dgm:pt>
    <dgm:pt modelId="{F985266B-B72F-4D36-AE3A-2F794F2363A1}" type="pres">
      <dgm:prSet presAssocID="{36F2D4F5-12F9-46DB-8267-DD707A395BF7}" presName="tx1" presStyleLbl="revTx" presStyleIdx="11" presStyleCnt="18"/>
      <dgm:spPr/>
    </dgm:pt>
    <dgm:pt modelId="{B8CD6124-A1DC-4D31-8A6A-CE70A0E940A0}" type="pres">
      <dgm:prSet presAssocID="{36F2D4F5-12F9-46DB-8267-DD707A395BF7}" presName="vert1" presStyleCnt="0"/>
      <dgm:spPr/>
    </dgm:pt>
    <dgm:pt modelId="{D12A688D-DDDD-43A1-BEA3-2C98EFAE9A15}" type="pres">
      <dgm:prSet presAssocID="{20A57233-2952-4F75-B4B2-30F2AF9208DE}" presName="thickLine" presStyleLbl="alignNode1" presStyleIdx="12" presStyleCnt="18"/>
      <dgm:spPr/>
    </dgm:pt>
    <dgm:pt modelId="{AE0DD06E-48BE-48B2-8086-EC6A03645E1F}" type="pres">
      <dgm:prSet presAssocID="{20A57233-2952-4F75-B4B2-30F2AF9208DE}" presName="horz1" presStyleCnt="0"/>
      <dgm:spPr/>
    </dgm:pt>
    <dgm:pt modelId="{498F7F4F-0541-4A83-AA3C-1E2688AF42EE}" type="pres">
      <dgm:prSet presAssocID="{20A57233-2952-4F75-B4B2-30F2AF9208DE}" presName="tx1" presStyleLbl="revTx" presStyleIdx="12" presStyleCnt="18"/>
      <dgm:spPr/>
    </dgm:pt>
    <dgm:pt modelId="{598BD4F0-928D-462B-BD61-027CB8FE4F16}" type="pres">
      <dgm:prSet presAssocID="{20A57233-2952-4F75-B4B2-30F2AF9208DE}" presName="vert1" presStyleCnt="0"/>
      <dgm:spPr/>
    </dgm:pt>
    <dgm:pt modelId="{8E7009E8-EE58-4491-9AC8-2C41ADF7F951}" type="pres">
      <dgm:prSet presAssocID="{5E9C5C2E-397A-44F6-A1F3-C2D848CF2EC8}" presName="thickLine" presStyleLbl="alignNode1" presStyleIdx="13" presStyleCnt="18"/>
      <dgm:spPr/>
    </dgm:pt>
    <dgm:pt modelId="{DCE40A34-9E24-4E85-B7CB-AFD21CD1F0E1}" type="pres">
      <dgm:prSet presAssocID="{5E9C5C2E-397A-44F6-A1F3-C2D848CF2EC8}" presName="horz1" presStyleCnt="0"/>
      <dgm:spPr/>
    </dgm:pt>
    <dgm:pt modelId="{03D920EC-771B-451E-9755-B80364DBA449}" type="pres">
      <dgm:prSet presAssocID="{5E9C5C2E-397A-44F6-A1F3-C2D848CF2EC8}" presName="tx1" presStyleLbl="revTx" presStyleIdx="13" presStyleCnt="18"/>
      <dgm:spPr/>
    </dgm:pt>
    <dgm:pt modelId="{94B6DE57-07F0-4E0D-835A-07A49D6C623E}" type="pres">
      <dgm:prSet presAssocID="{5E9C5C2E-397A-44F6-A1F3-C2D848CF2EC8}" presName="vert1" presStyleCnt="0"/>
      <dgm:spPr/>
    </dgm:pt>
    <dgm:pt modelId="{4934A9B9-8980-4339-9E98-105658355332}" type="pres">
      <dgm:prSet presAssocID="{8006F970-9F99-4CAE-B2B1-B6957BFA527C}" presName="thickLine" presStyleLbl="alignNode1" presStyleIdx="14" presStyleCnt="18"/>
      <dgm:spPr/>
    </dgm:pt>
    <dgm:pt modelId="{D41CA8A2-09A4-40B5-A24E-2188449511E3}" type="pres">
      <dgm:prSet presAssocID="{8006F970-9F99-4CAE-B2B1-B6957BFA527C}" presName="horz1" presStyleCnt="0"/>
      <dgm:spPr/>
    </dgm:pt>
    <dgm:pt modelId="{85383B62-4DC2-4CF3-8145-4FD3E4750629}" type="pres">
      <dgm:prSet presAssocID="{8006F970-9F99-4CAE-B2B1-B6957BFA527C}" presName="tx1" presStyleLbl="revTx" presStyleIdx="14" presStyleCnt="18"/>
      <dgm:spPr/>
    </dgm:pt>
    <dgm:pt modelId="{BA923FE4-9692-45E9-B625-707176BCC587}" type="pres">
      <dgm:prSet presAssocID="{8006F970-9F99-4CAE-B2B1-B6957BFA527C}" presName="vert1" presStyleCnt="0"/>
      <dgm:spPr/>
    </dgm:pt>
    <dgm:pt modelId="{D55C5080-C821-4C9E-8033-F327D58FCAF0}" type="pres">
      <dgm:prSet presAssocID="{E5B086E5-B578-47F1-882D-5AF2C32E2264}" presName="thickLine" presStyleLbl="alignNode1" presStyleIdx="15" presStyleCnt="18"/>
      <dgm:spPr/>
    </dgm:pt>
    <dgm:pt modelId="{CFEF2460-5D94-4344-A3F6-BB899F648F34}" type="pres">
      <dgm:prSet presAssocID="{E5B086E5-B578-47F1-882D-5AF2C32E2264}" presName="horz1" presStyleCnt="0"/>
      <dgm:spPr/>
    </dgm:pt>
    <dgm:pt modelId="{1EEC8BF7-68EA-4677-84AC-7A98432DDAFA}" type="pres">
      <dgm:prSet presAssocID="{E5B086E5-B578-47F1-882D-5AF2C32E2264}" presName="tx1" presStyleLbl="revTx" presStyleIdx="15" presStyleCnt="18"/>
      <dgm:spPr/>
    </dgm:pt>
    <dgm:pt modelId="{142EEF14-ADFD-42BF-AB71-DCB41EE97F60}" type="pres">
      <dgm:prSet presAssocID="{E5B086E5-B578-47F1-882D-5AF2C32E2264}" presName="vert1" presStyleCnt="0"/>
      <dgm:spPr/>
    </dgm:pt>
    <dgm:pt modelId="{4539FF69-6163-42E7-A411-3C85A4AE7464}" type="pres">
      <dgm:prSet presAssocID="{6BF48557-0111-4B08-8CBE-88AB904244CA}" presName="thickLine" presStyleLbl="alignNode1" presStyleIdx="16" presStyleCnt="18"/>
      <dgm:spPr/>
    </dgm:pt>
    <dgm:pt modelId="{780A3532-6117-4022-AE8D-9F2E76A68888}" type="pres">
      <dgm:prSet presAssocID="{6BF48557-0111-4B08-8CBE-88AB904244CA}" presName="horz1" presStyleCnt="0"/>
      <dgm:spPr/>
    </dgm:pt>
    <dgm:pt modelId="{F8B5076D-E558-487C-AB97-8B53B1F89F8A}" type="pres">
      <dgm:prSet presAssocID="{6BF48557-0111-4B08-8CBE-88AB904244CA}" presName="tx1" presStyleLbl="revTx" presStyleIdx="16" presStyleCnt="18"/>
      <dgm:spPr/>
    </dgm:pt>
    <dgm:pt modelId="{AED0F451-8510-4478-8E30-2F27B0B0FED5}" type="pres">
      <dgm:prSet presAssocID="{6BF48557-0111-4B08-8CBE-88AB904244CA}" presName="vert1" presStyleCnt="0"/>
      <dgm:spPr/>
    </dgm:pt>
    <dgm:pt modelId="{FC57E1A2-003C-42E0-A51B-27D98F5FF4F5}" type="pres">
      <dgm:prSet presAssocID="{69C8869B-BD3C-4CF1-A226-DCC9F81987EE}" presName="thickLine" presStyleLbl="alignNode1" presStyleIdx="17" presStyleCnt="18"/>
      <dgm:spPr/>
    </dgm:pt>
    <dgm:pt modelId="{FD6580AD-7A66-4555-B5BC-66F8283A1D32}" type="pres">
      <dgm:prSet presAssocID="{69C8869B-BD3C-4CF1-A226-DCC9F81987EE}" presName="horz1" presStyleCnt="0"/>
      <dgm:spPr/>
    </dgm:pt>
    <dgm:pt modelId="{11071AED-8BAC-492D-9122-965EAE8D11EE}" type="pres">
      <dgm:prSet presAssocID="{69C8869B-BD3C-4CF1-A226-DCC9F81987EE}" presName="tx1" presStyleLbl="revTx" presStyleIdx="17" presStyleCnt="18"/>
      <dgm:spPr/>
    </dgm:pt>
    <dgm:pt modelId="{965932B0-0478-43C4-ABE6-D6EE29A2C2BA}" type="pres">
      <dgm:prSet presAssocID="{69C8869B-BD3C-4CF1-A226-DCC9F81987EE}" presName="vert1" presStyleCnt="0"/>
      <dgm:spPr/>
    </dgm:pt>
  </dgm:ptLst>
  <dgm:cxnLst>
    <dgm:cxn modelId="{92D01B0D-D72F-4FC4-AC05-EB2204B2D8A3}" type="presOf" srcId="{69C8869B-BD3C-4CF1-A226-DCC9F81987EE}" destId="{11071AED-8BAC-492D-9122-965EAE8D11EE}" srcOrd="0" destOrd="0" presId="urn:microsoft.com/office/officeart/2008/layout/LinedList"/>
    <dgm:cxn modelId="{09407C10-ECE7-4C69-9EE3-06BD0BD817BA}" srcId="{48C486DE-BB7C-4CDB-8757-B738940218E3}" destId="{B89C5214-243F-4757-973D-0D6E0457FB71}" srcOrd="8" destOrd="0" parTransId="{AD9B143B-B239-43DE-93E5-C43613BAED17}" sibTransId="{4042349B-2AEA-4E25-80A3-B5E8266B3FCE}"/>
    <dgm:cxn modelId="{D7F58712-31DF-4378-A954-DF4873756E86}" srcId="{48C486DE-BB7C-4CDB-8757-B738940218E3}" destId="{6BF48557-0111-4B08-8CBE-88AB904244CA}" srcOrd="16" destOrd="0" parTransId="{5BB09F12-B615-467D-A5EA-E7569D836F61}" sibTransId="{D625D804-5953-4ABD-9010-CAE839159C5A}"/>
    <dgm:cxn modelId="{C7CEF313-9DF6-4FFE-8421-515790EF90EF}" type="presOf" srcId="{B89C5214-243F-4757-973D-0D6E0457FB71}" destId="{3DAE541F-3823-4E6B-B441-6E6F7B859F98}" srcOrd="0" destOrd="0" presId="urn:microsoft.com/office/officeart/2008/layout/LinedList"/>
    <dgm:cxn modelId="{63FFA624-A788-4F45-947C-F7AA4EE3F6E5}" type="presOf" srcId="{68EB919D-B491-4E18-AD62-BCB5B6A33A0E}" destId="{C2DC379A-1DE2-45B9-9180-8A80FF8E2C3E}" srcOrd="0" destOrd="0" presId="urn:microsoft.com/office/officeart/2008/layout/LinedList"/>
    <dgm:cxn modelId="{B4123B2B-0F1C-4AAC-A403-A3AED1498B54}" srcId="{48C486DE-BB7C-4CDB-8757-B738940218E3}" destId="{50F4A7F1-B963-4E3D-8232-AD7DA565795A}" srcOrd="5" destOrd="0" parTransId="{8D787407-4F34-4ECF-A185-FDE4C80391B4}" sibTransId="{353AC599-01A0-4B1A-9B55-E02880F73090}"/>
    <dgm:cxn modelId="{738C4833-663B-4818-BFD1-514BB6D2D11B}" srcId="{48C486DE-BB7C-4CDB-8757-B738940218E3}" destId="{147C73C3-C691-4C53-BDD1-C479B19CD9F2}" srcOrd="4" destOrd="0" parTransId="{941E4E79-B186-4EB1-8F63-83429F10F5B2}" sibTransId="{9D2C6D8F-FBD2-42CA-992F-347603040F42}"/>
    <dgm:cxn modelId="{1B53D234-34CC-4061-B4FF-0DBE80B0B3BD}" type="presOf" srcId="{5E9C5C2E-397A-44F6-A1F3-C2D848CF2EC8}" destId="{03D920EC-771B-451E-9755-B80364DBA449}" srcOrd="0" destOrd="0" presId="urn:microsoft.com/office/officeart/2008/layout/LinedList"/>
    <dgm:cxn modelId="{D70DCF39-A47D-49AB-AFBC-BB3DA7B7BBC8}" type="presOf" srcId="{8006F970-9F99-4CAE-B2B1-B6957BFA527C}" destId="{85383B62-4DC2-4CF3-8145-4FD3E4750629}" srcOrd="0" destOrd="0" presId="urn:microsoft.com/office/officeart/2008/layout/LinedList"/>
    <dgm:cxn modelId="{A758105D-F92C-41E0-8D5C-95D324C95C15}" srcId="{48C486DE-BB7C-4CDB-8757-B738940218E3}" destId="{36F2D4F5-12F9-46DB-8267-DD707A395BF7}" srcOrd="11" destOrd="0" parTransId="{92FAAD05-B683-46B0-BEC4-14725D1AF01A}" sibTransId="{82864030-9BB5-45D0-980B-6253478D7058}"/>
    <dgm:cxn modelId="{37128D67-865A-41D1-9CF0-E771F68729C5}" srcId="{48C486DE-BB7C-4CDB-8757-B738940218E3}" destId="{E5B086E5-B578-47F1-882D-5AF2C32E2264}" srcOrd="15" destOrd="0" parTransId="{9A372320-F06A-4254-863E-843E423561BC}" sibTransId="{1D27B84E-2AA4-4FEC-A1AB-BF0CFAE6E6C8}"/>
    <dgm:cxn modelId="{C87AA84A-33DB-46B6-9F6A-4E7D8E95F338}" srcId="{48C486DE-BB7C-4CDB-8757-B738940218E3}" destId="{68EB919D-B491-4E18-AD62-BCB5B6A33A0E}" srcOrd="2" destOrd="0" parTransId="{5BEE4C35-76DD-40CA-9062-0757C5712A70}" sibTransId="{07C84989-E669-47FA-AF99-0624C793B391}"/>
    <dgm:cxn modelId="{22A0936C-7FCC-4F8D-932D-0545613DC00B}" type="presOf" srcId="{25476400-0928-46CB-998F-579EC7EF1326}" destId="{47EDEE63-135A-46C5-9921-720E82DF8449}" srcOrd="0" destOrd="0" presId="urn:microsoft.com/office/officeart/2008/layout/LinedList"/>
    <dgm:cxn modelId="{A68C4C51-A6B4-4995-8E0C-DD5E5390850F}" srcId="{48C486DE-BB7C-4CDB-8757-B738940218E3}" destId="{95893B28-5A7A-448E-B371-7D048BD5BFFA}" srcOrd="9" destOrd="0" parTransId="{F5F97B70-2998-4DF5-8D2C-E833BFD09EAB}" sibTransId="{CAF9144B-58CA-4288-90E6-C3E7525EEF22}"/>
    <dgm:cxn modelId="{9F456472-8E8A-4E31-A2F2-3A94DEA6C195}" type="presOf" srcId="{958A3DAD-352E-47BD-BBC4-92F55888A04E}" destId="{442D23D6-FAB9-4187-A0DC-5EB77C06A222}" srcOrd="0" destOrd="0" presId="urn:microsoft.com/office/officeart/2008/layout/LinedList"/>
    <dgm:cxn modelId="{4414EF73-9B09-47CF-9CA2-1E0CC22B0CB6}" type="presOf" srcId="{B68DA4BC-F48E-4C31-91AB-F235213FEB80}" destId="{34A988E6-23F4-44E3-B442-D3637AD5B244}" srcOrd="0" destOrd="0" presId="urn:microsoft.com/office/officeart/2008/layout/LinedList"/>
    <dgm:cxn modelId="{0C4B5B7B-A67F-44FE-B3A1-D0ABC7B524C5}" type="presOf" srcId="{48C486DE-BB7C-4CDB-8757-B738940218E3}" destId="{76845451-0FED-42AF-8E54-2C426FE6C946}" srcOrd="0" destOrd="0" presId="urn:microsoft.com/office/officeart/2008/layout/LinedList"/>
    <dgm:cxn modelId="{5B49A37C-F677-4187-8BB8-66F73DDC363C}" srcId="{48C486DE-BB7C-4CDB-8757-B738940218E3}" destId="{8006F970-9F99-4CAE-B2B1-B6957BFA527C}" srcOrd="14" destOrd="0" parTransId="{EE45D769-5F03-4A2F-99FD-5279208BB7A2}" sibTransId="{D13046EE-FDBB-4754-B6FB-B8C190E25643}"/>
    <dgm:cxn modelId="{1460EF82-CD0A-43FE-BA66-5B94361E0FAB}" type="presOf" srcId="{E5B086E5-B578-47F1-882D-5AF2C32E2264}" destId="{1EEC8BF7-68EA-4677-84AC-7A98432DDAFA}" srcOrd="0" destOrd="0" presId="urn:microsoft.com/office/officeart/2008/layout/LinedList"/>
    <dgm:cxn modelId="{A66FEB8A-E7C9-43E2-B57D-87E7E5667B60}" srcId="{48C486DE-BB7C-4CDB-8757-B738940218E3}" destId="{B68DA4BC-F48E-4C31-91AB-F235213FEB80}" srcOrd="10" destOrd="0" parTransId="{F21BB4EF-A601-4A3E-A1B2-D608CF2D20CF}" sibTransId="{243E922E-E1A9-4320-A8BC-8624E661C465}"/>
    <dgm:cxn modelId="{2B3B868B-DCC1-40F7-A507-7409E75A7E1F}" type="presOf" srcId="{311748DD-1633-4D08-8BC0-18FF99A87D0A}" destId="{F46D4BA4-9962-4143-84AC-809DF65F5566}" srcOrd="0" destOrd="0" presId="urn:microsoft.com/office/officeart/2008/layout/LinedList"/>
    <dgm:cxn modelId="{9346378E-6695-4BC0-94CD-D4E367CB864D}" type="presOf" srcId="{36F2D4F5-12F9-46DB-8267-DD707A395BF7}" destId="{F985266B-B72F-4D36-AE3A-2F794F2363A1}" srcOrd="0" destOrd="0" presId="urn:microsoft.com/office/officeart/2008/layout/LinedList"/>
    <dgm:cxn modelId="{2064E995-F26E-4AE2-8447-17E6C498DAEA}" type="presOf" srcId="{147C73C3-C691-4C53-BDD1-C479B19CD9F2}" destId="{660AC793-296F-4DB0-A333-C3D690EA27C9}" srcOrd="0" destOrd="0" presId="urn:microsoft.com/office/officeart/2008/layout/LinedList"/>
    <dgm:cxn modelId="{40976E9A-00CD-4E3B-8E00-7232DA89DB05}" srcId="{48C486DE-BB7C-4CDB-8757-B738940218E3}" destId="{958A3DAD-352E-47BD-BBC4-92F55888A04E}" srcOrd="1" destOrd="0" parTransId="{108E7240-6157-455A-88DA-0D4C505FC336}" sibTransId="{77D0B70B-DD41-416F-8297-211E66C70242}"/>
    <dgm:cxn modelId="{6AB18B9C-61A0-4C5E-9029-0FCE8FFED6A7}" srcId="{48C486DE-BB7C-4CDB-8757-B738940218E3}" destId="{5E9C5C2E-397A-44F6-A1F3-C2D848CF2EC8}" srcOrd="13" destOrd="0" parTransId="{198CC5FE-83A8-4960-B945-3CE6AFD888AF}" sibTransId="{26B6867A-A9DF-419C-BAA3-A6CC7AF49DF8}"/>
    <dgm:cxn modelId="{7BA9CA9C-8476-4237-B352-2A8B3D66D4CA}" type="presOf" srcId="{20A57233-2952-4F75-B4B2-30F2AF9208DE}" destId="{498F7F4F-0541-4A83-AA3C-1E2688AF42EE}" srcOrd="0" destOrd="0" presId="urn:microsoft.com/office/officeart/2008/layout/LinedList"/>
    <dgm:cxn modelId="{A2FF449D-56E6-4D3E-9DD8-E3BC5B0FB423}" type="presOf" srcId="{6BF48557-0111-4B08-8CBE-88AB904244CA}" destId="{F8B5076D-E558-487C-AB97-8B53B1F89F8A}" srcOrd="0" destOrd="0" presId="urn:microsoft.com/office/officeart/2008/layout/LinedList"/>
    <dgm:cxn modelId="{D96327B0-9E0E-4301-8291-51DD13B18954}" type="presOf" srcId="{50F4A7F1-B963-4E3D-8232-AD7DA565795A}" destId="{87034574-0423-4DB0-AEE6-5DCE3FB11C8F}" srcOrd="0" destOrd="0" presId="urn:microsoft.com/office/officeart/2008/layout/LinedList"/>
    <dgm:cxn modelId="{DBBB72B9-D8D5-4382-B2D5-8AF7F1FA8425}" srcId="{48C486DE-BB7C-4CDB-8757-B738940218E3}" destId="{20A57233-2952-4F75-B4B2-30F2AF9208DE}" srcOrd="12" destOrd="0" parTransId="{D9788C8B-21C6-4BFA-972B-E4D1A0F274E2}" sibTransId="{E9531983-B822-4B67-ABA2-61EF2880D007}"/>
    <dgm:cxn modelId="{6B29CEBD-6071-4975-858C-C56FE9660AC5}" srcId="{48C486DE-BB7C-4CDB-8757-B738940218E3}" destId="{6A8BC398-3B04-494C-BDBB-865CF981DC80}" srcOrd="6" destOrd="0" parTransId="{66322209-D897-4569-8467-427DF8E414F1}" sibTransId="{F6E11BB2-5661-4FCF-A2B1-802B12E417EE}"/>
    <dgm:cxn modelId="{ADC06BBF-8B99-4F78-9AD8-478F633F22F0}" type="presOf" srcId="{6A8BC398-3B04-494C-BDBB-865CF981DC80}" destId="{F31D9E99-C693-4B65-A21A-168608C32067}" srcOrd="0" destOrd="0" presId="urn:microsoft.com/office/officeart/2008/layout/LinedList"/>
    <dgm:cxn modelId="{D8CCF8CD-BA92-4068-9FF0-A9023193C987}" srcId="{48C486DE-BB7C-4CDB-8757-B738940218E3}" destId="{311748DD-1633-4D08-8BC0-18FF99A87D0A}" srcOrd="3" destOrd="0" parTransId="{E054AE90-5781-429A-9D81-CC99A7D953A1}" sibTransId="{AD22FE11-1D04-448C-8A0F-B0CAF6884879}"/>
    <dgm:cxn modelId="{7930A2D0-4B4D-46D9-9CFB-9DE3F9E1F24B}" type="presOf" srcId="{95893B28-5A7A-448E-B371-7D048BD5BFFA}" destId="{230BF066-D892-4CBD-BFB3-BA3AF2ACC52E}" srcOrd="0" destOrd="0" presId="urn:microsoft.com/office/officeart/2008/layout/LinedList"/>
    <dgm:cxn modelId="{2C300BDC-907C-41F3-9E12-13EB3CC13309}" srcId="{48C486DE-BB7C-4CDB-8757-B738940218E3}" destId="{25476400-0928-46CB-998F-579EC7EF1326}" srcOrd="0" destOrd="0" parTransId="{8A2E9749-96E8-4FCB-80F3-7819C18F775D}" sibTransId="{1EC9B96B-D819-4AA5-B6D3-2BCDF412FEC9}"/>
    <dgm:cxn modelId="{50856BE1-1637-4408-A71E-44D856F9EBA8}" srcId="{48C486DE-BB7C-4CDB-8757-B738940218E3}" destId="{69C8869B-BD3C-4CF1-A226-DCC9F81987EE}" srcOrd="17" destOrd="0" parTransId="{C6298742-41ED-4206-B3D1-CFC6BD5190B9}" sibTransId="{5A4F87D4-3EDD-4A6E-86D0-020CC9AD14EC}"/>
    <dgm:cxn modelId="{51C7B4E7-7801-45F3-A6F3-F4F0684B9702}" type="presOf" srcId="{6D8A1A18-4EA1-4D5E-B90F-F10CCD689675}" destId="{9CAB95D2-DEAE-41DE-9105-6BF2483E43BB}" srcOrd="0" destOrd="0" presId="urn:microsoft.com/office/officeart/2008/layout/LinedList"/>
    <dgm:cxn modelId="{4A589DF6-F8AD-4C2A-914C-0FAF5C400BBF}" srcId="{48C486DE-BB7C-4CDB-8757-B738940218E3}" destId="{6D8A1A18-4EA1-4D5E-B90F-F10CCD689675}" srcOrd="7" destOrd="0" parTransId="{E2632A67-7094-4623-98C2-65219D7BDD90}" sibTransId="{2AAE426E-DFF8-4B75-A158-080D3D78693F}"/>
    <dgm:cxn modelId="{94DE2D59-1B80-4A18-9DAA-CBAB1B16EA6B}" type="presParOf" srcId="{76845451-0FED-42AF-8E54-2C426FE6C946}" destId="{D4BFE980-3096-4B10-BB7A-C71BAF6C81CB}" srcOrd="0" destOrd="0" presId="urn:microsoft.com/office/officeart/2008/layout/LinedList"/>
    <dgm:cxn modelId="{12772124-74EB-4965-9C76-DE2811BD0B31}" type="presParOf" srcId="{76845451-0FED-42AF-8E54-2C426FE6C946}" destId="{FF7B4B6F-0196-4010-8771-2338099064F4}" srcOrd="1" destOrd="0" presId="urn:microsoft.com/office/officeart/2008/layout/LinedList"/>
    <dgm:cxn modelId="{F999E5C6-16B6-4B15-A477-31159117A627}" type="presParOf" srcId="{FF7B4B6F-0196-4010-8771-2338099064F4}" destId="{47EDEE63-135A-46C5-9921-720E82DF8449}" srcOrd="0" destOrd="0" presId="urn:microsoft.com/office/officeart/2008/layout/LinedList"/>
    <dgm:cxn modelId="{DE1185C3-94C3-4F88-BE4B-BDF84DD799DF}" type="presParOf" srcId="{FF7B4B6F-0196-4010-8771-2338099064F4}" destId="{0AAD44AA-26DA-4760-A9ED-ED8E65ED8687}" srcOrd="1" destOrd="0" presId="urn:microsoft.com/office/officeart/2008/layout/LinedList"/>
    <dgm:cxn modelId="{3D8C90B5-75B3-4DF7-9721-8D90A79B53FC}" type="presParOf" srcId="{76845451-0FED-42AF-8E54-2C426FE6C946}" destId="{4F5BB80D-C5AF-4DE8-9B63-9099204BF320}" srcOrd="2" destOrd="0" presId="urn:microsoft.com/office/officeart/2008/layout/LinedList"/>
    <dgm:cxn modelId="{91E99A3E-E11A-4591-97B1-F2802DA12AA2}" type="presParOf" srcId="{76845451-0FED-42AF-8E54-2C426FE6C946}" destId="{3ECA42B0-908B-4D05-9B30-15B40CC81909}" srcOrd="3" destOrd="0" presId="urn:microsoft.com/office/officeart/2008/layout/LinedList"/>
    <dgm:cxn modelId="{CA0E1561-9C3C-4570-8456-FB5B42BDFF94}" type="presParOf" srcId="{3ECA42B0-908B-4D05-9B30-15B40CC81909}" destId="{442D23D6-FAB9-4187-A0DC-5EB77C06A222}" srcOrd="0" destOrd="0" presId="urn:microsoft.com/office/officeart/2008/layout/LinedList"/>
    <dgm:cxn modelId="{70683983-2E89-49DC-B853-4256B923B8F3}" type="presParOf" srcId="{3ECA42B0-908B-4D05-9B30-15B40CC81909}" destId="{ED769B75-D17F-410D-BC2D-5EDA83B63D3B}" srcOrd="1" destOrd="0" presId="urn:microsoft.com/office/officeart/2008/layout/LinedList"/>
    <dgm:cxn modelId="{B1224588-B34F-49CE-A0A7-43DC50735C9E}" type="presParOf" srcId="{76845451-0FED-42AF-8E54-2C426FE6C946}" destId="{989BB096-888C-41BD-8320-C82FEA4536AB}" srcOrd="4" destOrd="0" presId="urn:microsoft.com/office/officeart/2008/layout/LinedList"/>
    <dgm:cxn modelId="{FA73D110-6550-4586-AF52-BE074C93783A}" type="presParOf" srcId="{76845451-0FED-42AF-8E54-2C426FE6C946}" destId="{4F12A09C-C509-49A6-8E8E-7A8D17E57B03}" srcOrd="5" destOrd="0" presId="urn:microsoft.com/office/officeart/2008/layout/LinedList"/>
    <dgm:cxn modelId="{612350D1-FAE9-4202-A918-D029181391E7}" type="presParOf" srcId="{4F12A09C-C509-49A6-8E8E-7A8D17E57B03}" destId="{C2DC379A-1DE2-45B9-9180-8A80FF8E2C3E}" srcOrd="0" destOrd="0" presId="urn:microsoft.com/office/officeart/2008/layout/LinedList"/>
    <dgm:cxn modelId="{DCD5AAB0-56D7-49A0-8844-1676F3C9BDB9}" type="presParOf" srcId="{4F12A09C-C509-49A6-8E8E-7A8D17E57B03}" destId="{3F5C829D-4927-4F3D-A46A-28BFD000B3D3}" srcOrd="1" destOrd="0" presId="urn:microsoft.com/office/officeart/2008/layout/LinedList"/>
    <dgm:cxn modelId="{9D243486-137A-4062-BE05-C40516CA30C2}" type="presParOf" srcId="{76845451-0FED-42AF-8E54-2C426FE6C946}" destId="{A061A063-AEF9-4051-9541-02E42D871628}" srcOrd="6" destOrd="0" presId="urn:microsoft.com/office/officeart/2008/layout/LinedList"/>
    <dgm:cxn modelId="{F8640C6B-82E4-46E0-B2AD-F76BFFAE5AD5}" type="presParOf" srcId="{76845451-0FED-42AF-8E54-2C426FE6C946}" destId="{CFD0C4FD-4D5C-4678-A628-924CBE4C0BCD}" srcOrd="7" destOrd="0" presId="urn:microsoft.com/office/officeart/2008/layout/LinedList"/>
    <dgm:cxn modelId="{DADF230F-73BD-4DEB-9383-BDCCFCDC6744}" type="presParOf" srcId="{CFD0C4FD-4D5C-4678-A628-924CBE4C0BCD}" destId="{F46D4BA4-9962-4143-84AC-809DF65F5566}" srcOrd="0" destOrd="0" presId="urn:microsoft.com/office/officeart/2008/layout/LinedList"/>
    <dgm:cxn modelId="{8866F5FB-5089-4A37-8922-7695A9F95368}" type="presParOf" srcId="{CFD0C4FD-4D5C-4678-A628-924CBE4C0BCD}" destId="{63687187-F994-481C-9D0E-174A43C00FB5}" srcOrd="1" destOrd="0" presId="urn:microsoft.com/office/officeart/2008/layout/LinedList"/>
    <dgm:cxn modelId="{2F967BF8-0157-4C58-8162-DB7719777FB4}" type="presParOf" srcId="{76845451-0FED-42AF-8E54-2C426FE6C946}" destId="{02E87B65-0923-4027-8DB6-BFD91355A8EE}" srcOrd="8" destOrd="0" presId="urn:microsoft.com/office/officeart/2008/layout/LinedList"/>
    <dgm:cxn modelId="{DBB6C9A6-10DD-45FB-91A5-7DEED195CD77}" type="presParOf" srcId="{76845451-0FED-42AF-8E54-2C426FE6C946}" destId="{785CDB0C-5AB0-4DDD-A670-D8987151BA79}" srcOrd="9" destOrd="0" presId="urn:microsoft.com/office/officeart/2008/layout/LinedList"/>
    <dgm:cxn modelId="{2913E305-7B31-4DC3-959B-FE2D256052AB}" type="presParOf" srcId="{785CDB0C-5AB0-4DDD-A670-D8987151BA79}" destId="{660AC793-296F-4DB0-A333-C3D690EA27C9}" srcOrd="0" destOrd="0" presId="urn:microsoft.com/office/officeart/2008/layout/LinedList"/>
    <dgm:cxn modelId="{10E63816-EB30-48BE-AC59-40301C789363}" type="presParOf" srcId="{785CDB0C-5AB0-4DDD-A670-D8987151BA79}" destId="{9590FC46-A0BA-4732-86C6-4B0EB8CFD3C0}" srcOrd="1" destOrd="0" presId="urn:microsoft.com/office/officeart/2008/layout/LinedList"/>
    <dgm:cxn modelId="{58E18A90-577F-4EBE-BCA3-4895CF003BEF}" type="presParOf" srcId="{76845451-0FED-42AF-8E54-2C426FE6C946}" destId="{ECDEA1D3-84D4-4E9D-BCB5-190798AACEA2}" srcOrd="10" destOrd="0" presId="urn:microsoft.com/office/officeart/2008/layout/LinedList"/>
    <dgm:cxn modelId="{50DD716E-7A6C-4AB0-B21C-F146EB6C9D4D}" type="presParOf" srcId="{76845451-0FED-42AF-8E54-2C426FE6C946}" destId="{BA00448F-C3F3-46D3-95F9-B0CCDF7BE919}" srcOrd="11" destOrd="0" presId="urn:microsoft.com/office/officeart/2008/layout/LinedList"/>
    <dgm:cxn modelId="{04AC936C-0AB4-4C36-94C3-153718CF91F3}" type="presParOf" srcId="{BA00448F-C3F3-46D3-95F9-B0CCDF7BE919}" destId="{87034574-0423-4DB0-AEE6-5DCE3FB11C8F}" srcOrd="0" destOrd="0" presId="urn:microsoft.com/office/officeart/2008/layout/LinedList"/>
    <dgm:cxn modelId="{E4447FBC-46FA-4D6D-ACD0-3D7ADD63A505}" type="presParOf" srcId="{BA00448F-C3F3-46D3-95F9-B0CCDF7BE919}" destId="{D3257332-CCB2-43E8-BE34-CC361C2EC167}" srcOrd="1" destOrd="0" presId="urn:microsoft.com/office/officeart/2008/layout/LinedList"/>
    <dgm:cxn modelId="{CF032905-B229-4C12-BD0D-364CA01E09FA}" type="presParOf" srcId="{76845451-0FED-42AF-8E54-2C426FE6C946}" destId="{9BD0FA64-9C16-4F16-A881-B39DD7BA9FA2}" srcOrd="12" destOrd="0" presId="urn:microsoft.com/office/officeart/2008/layout/LinedList"/>
    <dgm:cxn modelId="{7A85058F-BA19-4684-8ECF-46C214F8E548}" type="presParOf" srcId="{76845451-0FED-42AF-8E54-2C426FE6C946}" destId="{16C37CC7-098D-4148-A3A6-050B9F6E9140}" srcOrd="13" destOrd="0" presId="urn:microsoft.com/office/officeart/2008/layout/LinedList"/>
    <dgm:cxn modelId="{FF2BB5AA-F10D-469F-A3C8-12CA1CB25052}" type="presParOf" srcId="{16C37CC7-098D-4148-A3A6-050B9F6E9140}" destId="{F31D9E99-C693-4B65-A21A-168608C32067}" srcOrd="0" destOrd="0" presId="urn:microsoft.com/office/officeart/2008/layout/LinedList"/>
    <dgm:cxn modelId="{97C3EEDA-BF97-40DE-B4B9-438963170E5B}" type="presParOf" srcId="{16C37CC7-098D-4148-A3A6-050B9F6E9140}" destId="{DEFF8D41-0DB7-4DD1-96C1-2A109B621030}" srcOrd="1" destOrd="0" presId="urn:microsoft.com/office/officeart/2008/layout/LinedList"/>
    <dgm:cxn modelId="{9EFDB918-05C6-4EFA-9B0C-CBA7798E8965}" type="presParOf" srcId="{76845451-0FED-42AF-8E54-2C426FE6C946}" destId="{E425A08D-3458-413A-9CBA-A10AB8824150}" srcOrd="14" destOrd="0" presId="urn:microsoft.com/office/officeart/2008/layout/LinedList"/>
    <dgm:cxn modelId="{6EADCDC7-6F4B-4A33-9375-934F0EC91F45}" type="presParOf" srcId="{76845451-0FED-42AF-8E54-2C426FE6C946}" destId="{537FFA36-639C-4A8B-9019-A0CBA5C2B997}" srcOrd="15" destOrd="0" presId="urn:microsoft.com/office/officeart/2008/layout/LinedList"/>
    <dgm:cxn modelId="{5F2971FA-CBE3-44BF-90AF-E5247EE06053}" type="presParOf" srcId="{537FFA36-639C-4A8B-9019-A0CBA5C2B997}" destId="{9CAB95D2-DEAE-41DE-9105-6BF2483E43BB}" srcOrd="0" destOrd="0" presId="urn:microsoft.com/office/officeart/2008/layout/LinedList"/>
    <dgm:cxn modelId="{2E5E5540-70F8-4948-899A-E50120C1CEC1}" type="presParOf" srcId="{537FFA36-639C-4A8B-9019-A0CBA5C2B997}" destId="{D3497129-F2FD-459B-BC90-E69627258C6A}" srcOrd="1" destOrd="0" presId="urn:microsoft.com/office/officeart/2008/layout/LinedList"/>
    <dgm:cxn modelId="{4B2E420B-4BC9-4225-BD35-11B663962569}" type="presParOf" srcId="{76845451-0FED-42AF-8E54-2C426FE6C946}" destId="{59C3C9A7-F561-4BEA-8566-FAF8C8F5EBF6}" srcOrd="16" destOrd="0" presId="urn:microsoft.com/office/officeart/2008/layout/LinedList"/>
    <dgm:cxn modelId="{0605DF68-B817-4DFB-812E-B7172ADD5925}" type="presParOf" srcId="{76845451-0FED-42AF-8E54-2C426FE6C946}" destId="{FE49B172-A540-45D7-8D58-BEEF7DA78883}" srcOrd="17" destOrd="0" presId="urn:microsoft.com/office/officeart/2008/layout/LinedList"/>
    <dgm:cxn modelId="{4509DC50-1439-4728-B694-4487A78CD010}" type="presParOf" srcId="{FE49B172-A540-45D7-8D58-BEEF7DA78883}" destId="{3DAE541F-3823-4E6B-B441-6E6F7B859F98}" srcOrd="0" destOrd="0" presId="urn:microsoft.com/office/officeart/2008/layout/LinedList"/>
    <dgm:cxn modelId="{C75A8DC5-F9E8-4C76-A3D8-CF997A00A42D}" type="presParOf" srcId="{FE49B172-A540-45D7-8D58-BEEF7DA78883}" destId="{35FE5644-33B8-4D70-8EFB-DC3E20206DF8}" srcOrd="1" destOrd="0" presId="urn:microsoft.com/office/officeart/2008/layout/LinedList"/>
    <dgm:cxn modelId="{06BF214A-38BA-484A-8D0E-195A8873F1EA}" type="presParOf" srcId="{76845451-0FED-42AF-8E54-2C426FE6C946}" destId="{48C2E358-106E-4986-AD07-887E01B2D959}" srcOrd="18" destOrd="0" presId="urn:microsoft.com/office/officeart/2008/layout/LinedList"/>
    <dgm:cxn modelId="{D99507DC-BEDD-4E67-82F8-1624309C4CFA}" type="presParOf" srcId="{76845451-0FED-42AF-8E54-2C426FE6C946}" destId="{59837BC6-229A-4232-84AA-3AD2FEB52C36}" srcOrd="19" destOrd="0" presId="urn:microsoft.com/office/officeart/2008/layout/LinedList"/>
    <dgm:cxn modelId="{3EC60A46-79C9-4522-B1D1-D40764F9700D}" type="presParOf" srcId="{59837BC6-229A-4232-84AA-3AD2FEB52C36}" destId="{230BF066-D892-4CBD-BFB3-BA3AF2ACC52E}" srcOrd="0" destOrd="0" presId="urn:microsoft.com/office/officeart/2008/layout/LinedList"/>
    <dgm:cxn modelId="{58B89D69-17B2-47AB-A0AC-37499188833A}" type="presParOf" srcId="{59837BC6-229A-4232-84AA-3AD2FEB52C36}" destId="{EB812EEC-976A-4454-B009-AA2D09148C11}" srcOrd="1" destOrd="0" presId="urn:microsoft.com/office/officeart/2008/layout/LinedList"/>
    <dgm:cxn modelId="{2A5C1119-7C8D-4CFF-B44F-98278DC6A736}" type="presParOf" srcId="{76845451-0FED-42AF-8E54-2C426FE6C946}" destId="{3FD182E6-C658-433D-B5CD-0D0A2758116D}" srcOrd="20" destOrd="0" presId="urn:microsoft.com/office/officeart/2008/layout/LinedList"/>
    <dgm:cxn modelId="{29019F6B-40D3-4D9C-A2BC-BA7CA296DD54}" type="presParOf" srcId="{76845451-0FED-42AF-8E54-2C426FE6C946}" destId="{428DAA85-E580-475C-BC77-9A7DEBF2B563}" srcOrd="21" destOrd="0" presId="urn:microsoft.com/office/officeart/2008/layout/LinedList"/>
    <dgm:cxn modelId="{9AD34E1D-C91D-4F3F-9E7A-6E22F27034EA}" type="presParOf" srcId="{428DAA85-E580-475C-BC77-9A7DEBF2B563}" destId="{34A988E6-23F4-44E3-B442-D3637AD5B244}" srcOrd="0" destOrd="0" presId="urn:microsoft.com/office/officeart/2008/layout/LinedList"/>
    <dgm:cxn modelId="{C775E568-1C43-4557-AFF2-42EF873A316D}" type="presParOf" srcId="{428DAA85-E580-475C-BC77-9A7DEBF2B563}" destId="{CB4B3D89-85DA-417B-B4CD-394362135372}" srcOrd="1" destOrd="0" presId="urn:microsoft.com/office/officeart/2008/layout/LinedList"/>
    <dgm:cxn modelId="{ECC72060-8D51-42D2-83DE-7565F15CB34C}" type="presParOf" srcId="{76845451-0FED-42AF-8E54-2C426FE6C946}" destId="{E0FAF203-58A7-4001-9D7E-E3BD671AEA7C}" srcOrd="22" destOrd="0" presId="urn:microsoft.com/office/officeart/2008/layout/LinedList"/>
    <dgm:cxn modelId="{0BA0D0E6-079B-4AE5-A250-D7719F96B907}" type="presParOf" srcId="{76845451-0FED-42AF-8E54-2C426FE6C946}" destId="{53DF728A-F431-423B-9AD9-E2FC0558DCA6}" srcOrd="23" destOrd="0" presId="urn:microsoft.com/office/officeart/2008/layout/LinedList"/>
    <dgm:cxn modelId="{1B81DD77-B6E9-475E-8477-A430D769FAF7}" type="presParOf" srcId="{53DF728A-F431-423B-9AD9-E2FC0558DCA6}" destId="{F985266B-B72F-4D36-AE3A-2F794F2363A1}" srcOrd="0" destOrd="0" presId="urn:microsoft.com/office/officeart/2008/layout/LinedList"/>
    <dgm:cxn modelId="{76EA1665-43FC-43B1-AE49-80CCE6C69B13}" type="presParOf" srcId="{53DF728A-F431-423B-9AD9-E2FC0558DCA6}" destId="{B8CD6124-A1DC-4D31-8A6A-CE70A0E940A0}" srcOrd="1" destOrd="0" presId="urn:microsoft.com/office/officeart/2008/layout/LinedList"/>
    <dgm:cxn modelId="{83DC5A39-DA75-4227-B907-34356EC95630}" type="presParOf" srcId="{76845451-0FED-42AF-8E54-2C426FE6C946}" destId="{D12A688D-DDDD-43A1-BEA3-2C98EFAE9A15}" srcOrd="24" destOrd="0" presId="urn:microsoft.com/office/officeart/2008/layout/LinedList"/>
    <dgm:cxn modelId="{020F2B5E-D6D5-4C03-96BE-801D5BDA58CC}" type="presParOf" srcId="{76845451-0FED-42AF-8E54-2C426FE6C946}" destId="{AE0DD06E-48BE-48B2-8086-EC6A03645E1F}" srcOrd="25" destOrd="0" presId="urn:microsoft.com/office/officeart/2008/layout/LinedList"/>
    <dgm:cxn modelId="{DF0F320B-0757-4D9E-810C-E34416477460}" type="presParOf" srcId="{AE0DD06E-48BE-48B2-8086-EC6A03645E1F}" destId="{498F7F4F-0541-4A83-AA3C-1E2688AF42EE}" srcOrd="0" destOrd="0" presId="urn:microsoft.com/office/officeart/2008/layout/LinedList"/>
    <dgm:cxn modelId="{046297AF-C962-4F39-B660-98715313FD31}" type="presParOf" srcId="{AE0DD06E-48BE-48B2-8086-EC6A03645E1F}" destId="{598BD4F0-928D-462B-BD61-027CB8FE4F16}" srcOrd="1" destOrd="0" presId="urn:microsoft.com/office/officeart/2008/layout/LinedList"/>
    <dgm:cxn modelId="{52DCF3C4-E899-40DF-81BA-453495D8883F}" type="presParOf" srcId="{76845451-0FED-42AF-8E54-2C426FE6C946}" destId="{8E7009E8-EE58-4491-9AC8-2C41ADF7F951}" srcOrd="26" destOrd="0" presId="urn:microsoft.com/office/officeart/2008/layout/LinedList"/>
    <dgm:cxn modelId="{21947275-1036-4F85-8C7D-B8DBD28D9FAF}" type="presParOf" srcId="{76845451-0FED-42AF-8E54-2C426FE6C946}" destId="{DCE40A34-9E24-4E85-B7CB-AFD21CD1F0E1}" srcOrd="27" destOrd="0" presId="urn:microsoft.com/office/officeart/2008/layout/LinedList"/>
    <dgm:cxn modelId="{C8264269-94F5-4661-B825-BFD7645C7767}" type="presParOf" srcId="{DCE40A34-9E24-4E85-B7CB-AFD21CD1F0E1}" destId="{03D920EC-771B-451E-9755-B80364DBA449}" srcOrd="0" destOrd="0" presId="urn:microsoft.com/office/officeart/2008/layout/LinedList"/>
    <dgm:cxn modelId="{DEEBE092-FE47-4ACB-9FF5-53257FDAF1E2}" type="presParOf" srcId="{DCE40A34-9E24-4E85-B7CB-AFD21CD1F0E1}" destId="{94B6DE57-07F0-4E0D-835A-07A49D6C623E}" srcOrd="1" destOrd="0" presId="urn:microsoft.com/office/officeart/2008/layout/LinedList"/>
    <dgm:cxn modelId="{1E30281E-055D-474C-811C-389D4F6DB59F}" type="presParOf" srcId="{76845451-0FED-42AF-8E54-2C426FE6C946}" destId="{4934A9B9-8980-4339-9E98-105658355332}" srcOrd="28" destOrd="0" presId="urn:microsoft.com/office/officeart/2008/layout/LinedList"/>
    <dgm:cxn modelId="{C73A2A57-E53A-4EB1-AA23-3F5664468A6D}" type="presParOf" srcId="{76845451-0FED-42AF-8E54-2C426FE6C946}" destId="{D41CA8A2-09A4-40B5-A24E-2188449511E3}" srcOrd="29" destOrd="0" presId="urn:microsoft.com/office/officeart/2008/layout/LinedList"/>
    <dgm:cxn modelId="{0C971C53-D560-4C74-B150-35E30658B83C}" type="presParOf" srcId="{D41CA8A2-09A4-40B5-A24E-2188449511E3}" destId="{85383B62-4DC2-4CF3-8145-4FD3E4750629}" srcOrd="0" destOrd="0" presId="urn:microsoft.com/office/officeart/2008/layout/LinedList"/>
    <dgm:cxn modelId="{7346CCAA-E380-4EB9-8957-50A84891C1C8}" type="presParOf" srcId="{D41CA8A2-09A4-40B5-A24E-2188449511E3}" destId="{BA923FE4-9692-45E9-B625-707176BCC587}" srcOrd="1" destOrd="0" presId="urn:microsoft.com/office/officeart/2008/layout/LinedList"/>
    <dgm:cxn modelId="{99AB76BB-7A0F-49DB-8EA8-7535B7007245}" type="presParOf" srcId="{76845451-0FED-42AF-8E54-2C426FE6C946}" destId="{D55C5080-C821-4C9E-8033-F327D58FCAF0}" srcOrd="30" destOrd="0" presId="urn:microsoft.com/office/officeart/2008/layout/LinedList"/>
    <dgm:cxn modelId="{531E22A9-99FE-4730-ACD0-B9294E029B5F}" type="presParOf" srcId="{76845451-0FED-42AF-8E54-2C426FE6C946}" destId="{CFEF2460-5D94-4344-A3F6-BB899F648F34}" srcOrd="31" destOrd="0" presId="urn:microsoft.com/office/officeart/2008/layout/LinedList"/>
    <dgm:cxn modelId="{C4FF8C42-C89E-4785-BD78-20FCBE5814D5}" type="presParOf" srcId="{CFEF2460-5D94-4344-A3F6-BB899F648F34}" destId="{1EEC8BF7-68EA-4677-84AC-7A98432DDAFA}" srcOrd="0" destOrd="0" presId="urn:microsoft.com/office/officeart/2008/layout/LinedList"/>
    <dgm:cxn modelId="{28F2355D-A91E-4102-9B45-F692F0ECA332}" type="presParOf" srcId="{CFEF2460-5D94-4344-A3F6-BB899F648F34}" destId="{142EEF14-ADFD-42BF-AB71-DCB41EE97F60}" srcOrd="1" destOrd="0" presId="urn:microsoft.com/office/officeart/2008/layout/LinedList"/>
    <dgm:cxn modelId="{1B22CA08-6FD8-48A5-B842-8E09E91FDAEF}" type="presParOf" srcId="{76845451-0FED-42AF-8E54-2C426FE6C946}" destId="{4539FF69-6163-42E7-A411-3C85A4AE7464}" srcOrd="32" destOrd="0" presId="urn:microsoft.com/office/officeart/2008/layout/LinedList"/>
    <dgm:cxn modelId="{CE51D3A8-7957-4770-A49F-A57F58FFE582}" type="presParOf" srcId="{76845451-0FED-42AF-8E54-2C426FE6C946}" destId="{780A3532-6117-4022-AE8D-9F2E76A68888}" srcOrd="33" destOrd="0" presId="urn:microsoft.com/office/officeart/2008/layout/LinedList"/>
    <dgm:cxn modelId="{1A0DD68A-50FF-40AE-9397-1FCFEB3E5693}" type="presParOf" srcId="{780A3532-6117-4022-AE8D-9F2E76A68888}" destId="{F8B5076D-E558-487C-AB97-8B53B1F89F8A}" srcOrd="0" destOrd="0" presId="urn:microsoft.com/office/officeart/2008/layout/LinedList"/>
    <dgm:cxn modelId="{80AA3B0E-F545-41B0-AAC0-F38490B6ADCB}" type="presParOf" srcId="{780A3532-6117-4022-AE8D-9F2E76A68888}" destId="{AED0F451-8510-4478-8E30-2F27B0B0FED5}" srcOrd="1" destOrd="0" presId="urn:microsoft.com/office/officeart/2008/layout/LinedList"/>
    <dgm:cxn modelId="{4C7C02CB-3C2E-458B-8B9F-03DBC0F93B06}" type="presParOf" srcId="{76845451-0FED-42AF-8E54-2C426FE6C946}" destId="{FC57E1A2-003C-42E0-A51B-27D98F5FF4F5}" srcOrd="34" destOrd="0" presId="urn:microsoft.com/office/officeart/2008/layout/LinedList"/>
    <dgm:cxn modelId="{FD861FB9-2FC4-4B5F-88EA-5899674E6B03}" type="presParOf" srcId="{76845451-0FED-42AF-8E54-2C426FE6C946}" destId="{FD6580AD-7A66-4555-B5BC-66F8283A1D32}" srcOrd="35" destOrd="0" presId="urn:microsoft.com/office/officeart/2008/layout/LinedList"/>
    <dgm:cxn modelId="{1473165B-0E92-4DB0-A197-D6A4921A4515}" type="presParOf" srcId="{FD6580AD-7A66-4555-B5BC-66F8283A1D32}" destId="{11071AED-8BAC-492D-9122-965EAE8D11EE}" srcOrd="0" destOrd="0" presId="urn:microsoft.com/office/officeart/2008/layout/LinedList"/>
    <dgm:cxn modelId="{4407B8EA-6B22-4E5C-B19E-9F893DDBF490}" type="presParOf" srcId="{FD6580AD-7A66-4555-B5BC-66F8283A1D32}" destId="{965932B0-0478-43C4-ABE6-D6EE29A2C2B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C486DE-BB7C-4CDB-8757-B738940218E3}"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1E75752F-0D2A-475D-A0C5-AB29AD4E1EEC}">
      <dgm:prSet/>
      <dgm:spPr/>
      <dgm:t>
        <a:bodyPr/>
        <a:lstStyle/>
        <a:p>
          <a:r>
            <a:rPr lang="en-US" b="1">
              <a:solidFill>
                <a:srgbClr val="000000"/>
              </a:solidFill>
              <a:latin typeface="Calibri" panose="020F0502020204030204" pitchFamily="34" charset="0"/>
            </a:rPr>
            <a:t>Connecting Families/Groups:</a:t>
          </a:r>
          <a:endParaRPr lang="en-US" b="1" dirty="0">
            <a:solidFill>
              <a:srgbClr val="000000"/>
            </a:solidFill>
            <a:latin typeface="Calibri" panose="020F0502020204030204" pitchFamily="34" charset="0"/>
          </a:endParaRPr>
        </a:p>
      </dgm:t>
    </dgm:pt>
    <dgm:pt modelId="{C9E8F3B8-AA68-4270-B00D-717681FD45B0}" type="parTrans" cxnId="{7FEF390B-371D-4E31-A567-A4E50D1679DF}">
      <dgm:prSet/>
      <dgm:spPr/>
      <dgm:t>
        <a:bodyPr/>
        <a:lstStyle/>
        <a:p>
          <a:endParaRPr lang="en-GB"/>
        </a:p>
      </dgm:t>
    </dgm:pt>
    <dgm:pt modelId="{840B81E9-C21E-44B4-92BE-FF8ACAB6BE88}" type="sibTrans" cxnId="{7FEF390B-371D-4E31-A567-A4E50D1679DF}">
      <dgm:prSet/>
      <dgm:spPr/>
      <dgm:t>
        <a:bodyPr/>
        <a:lstStyle/>
        <a:p>
          <a:endParaRPr lang="en-GB"/>
        </a:p>
      </dgm:t>
    </dgm:pt>
    <dgm:pt modelId="{DE100F19-96D1-4538-8DCB-D0FF3259BAE3}">
      <dgm:prSet/>
      <dgm:spPr/>
      <dgm:t>
        <a:bodyPr/>
        <a:lstStyle/>
        <a:p>
          <a:r>
            <a:rPr lang="en-US">
              <a:solidFill>
                <a:srgbClr val="000000"/>
              </a:solidFill>
              <a:latin typeface="Calibri" panose="020F0502020204030204" pitchFamily="34" charset="0"/>
            </a:rPr>
            <a:t>Group activities</a:t>
          </a:r>
          <a:endParaRPr lang="en-US" dirty="0">
            <a:solidFill>
              <a:srgbClr val="000000"/>
            </a:solidFill>
            <a:latin typeface="Calibri" panose="020F0502020204030204" pitchFamily="34" charset="0"/>
          </a:endParaRPr>
        </a:p>
      </dgm:t>
    </dgm:pt>
    <dgm:pt modelId="{4244EAE1-D702-4953-B5F0-B383F50E1C8A}" type="parTrans" cxnId="{050C678B-1B69-4F86-8313-AADA19F3BC7B}">
      <dgm:prSet/>
      <dgm:spPr/>
      <dgm:t>
        <a:bodyPr/>
        <a:lstStyle/>
        <a:p>
          <a:endParaRPr lang="en-GB"/>
        </a:p>
      </dgm:t>
    </dgm:pt>
    <dgm:pt modelId="{041895A3-3E22-4941-9480-0A8A24C7A1C3}" type="sibTrans" cxnId="{050C678B-1B69-4F86-8313-AADA19F3BC7B}">
      <dgm:prSet/>
      <dgm:spPr/>
      <dgm:t>
        <a:bodyPr/>
        <a:lstStyle/>
        <a:p>
          <a:endParaRPr lang="en-GB"/>
        </a:p>
      </dgm:t>
    </dgm:pt>
    <dgm:pt modelId="{1A4C255E-8457-45BA-880F-B558FD9375B1}">
      <dgm:prSet/>
      <dgm:spPr/>
      <dgm:t>
        <a:bodyPr/>
        <a:lstStyle/>
        <a:p>
          <a:r>
            <a:rPr lang="en-US">
              <a:solidFill>
                <a:srgbClr val="000000"/>
              </a:solidFill>
              <a:latin typeface="Calibri" panose="020F0502020204030204" pitchFamily="34" charset="0"/>
            </a:rPr>
            <a:t>Sharing experiences</a:t>
          </a:r>
          <a:endParaRPr lang="en-US" dirty="0">
            <a:solidFill>
              <a:srgbClr val="000000"/>
            </a:solidFill>
            <a:latin typeface="Calibri" panose="020F0502020204030204" pitchFamily="34" charset="0"/>
          </a:endParaRPr>
        </a:p>
      </dgm:t>
    </dgm:pt>
    <dgm:pt modelId="{55AF2003-4CE5-436F-8A61-AB4C3B3AD532}" type="parTrans" cxnId="{26C3E3BA-44E5-4C66-ACA2-CB6F193AB393}">
      <dgm:prSet/>
      <dgm:spPr/>
      <dgm:t>
        <a:bodyPr/>
        <a:lstStyle/>
        <a:p>
          <a:endParaRPr lang="en-GB"/>
        </a:p>
      </dgm:t>
    </dgm:pt>
    <dgm:pt modelId="{0CDCF857-BA21-4D68-B2BD-BA218AA76113}" type="sibTrans" cxnId="{26C3E3BA-44E5-4C66-ACA2-CB6F193AB393}">
      <dgm:prSet/>
      <dgm:spPr/>
      <dgm:t>
        <a:bodyPr/>
        <a:lstStyle/>
        <a:p>
          <a:endParaRPr lang="en-GB"/>
        </a:p>
      </dgm:t>
    </dgm:pt>
    <dgm:pt modelId="{F3C75C2A-13F8-436E-979E-5DDEA1644978}">
      <dgm:prSet/>
      <dgm:spPr/>
      <dgm:t>
        <a:bodyPr/>
        <a:lstStyle/>
        <a:p>
          <a:r>
            <a:rPr lang="en-US">
              <a:solidFill>
                <a:srgbClr val="000000"/>
              </a:solidFill>
              <a:latin typeface="Calibri" panose="020F0502020204030204" pitchFamily="34" charset="0"/>
            </a:rPr>
            <a:t>Active groups</a:t>
          </a:r>
          <a:endParaRPr lang="en-US" dirty="0">
            <a:solidFill>
              <a:srgbClr val="000000"/>
            </a:solidFill>
            <a:latin typeface="Calibri" panose="020F0502020204030204" pitchFamily="34" charset="0"/>
          </a:endParaRPr>
        </a:p>
      </dgm:t>
    </dgm:pt>
    <dgm:pt modelId="{10C0D356-7568-46C8-BEB8-00B2C28AEB5D}" type="parTrans" cxnId="{1CABBD08-A709-4AF6-8484-509A8E2EC3C5}">
      <dgm:prSet/>
      <dgm:spPr/>
      <dgm:t>
        <a:bodyPr/>
        <a:lstStyle/>
        <a:p>
          <a:endParaRPr lang="en-GB"/>
        </a:p>
      </dgm:t>
    </dgm:pt>
    <dgm:pt modelId="{1BC7154B-66E0-4A55-B194-46098130C142}" type="sibTrans" cxnId="{1CABBD08-A709-4AF6-8484-509A8E2EC3C5}">
      <dgm:prSet/>
      <dgm:spPr/>
      <dgm:t>
        <a:bodyPr/>
        <a:lstStyle/>
        <a:p>
          <a:endParaRPr lang="en-GB"/>
        </a:p>
      </dgm:t>
    </dgm:pt>
    <dgm:pt modelId="{7997FB75-687B-4A4F-B849-DC7B04CC1C72}">
      <dgm:prSet/>
      <dgm:spPr/>
      <dgm:t>
        <a:bodyPr/>
        <a:lstStyle/>
        <a:p>
          <a:r>
            <a:rPr lang="en-US">
              <a:solidFill>
                <a:srgbClr val="000000"/>
              </a:solidFill>
              <a:latin typeface="Calibri" panose="020F0502020204030204" pitchFamily="34" charset="0"/>
            </a:rPr>
            <a:t>Reducing isolation</a:t>
          </a:r>
          <a:endParaRPr lang="en-US" dirty="0">
            <a:solidFill>
              <a:srgbClr val="000000"/>
            </a:solidFill>
            <a:latin typeface="Calibri" panose="020F0502020204030204" pitchFamily="34" charset="0"/>
          </a:endParaRPr>
        </a:p>
      </dgm:t>
    </dgm:pt>
    <dgm:pt modelId="{1563F10D-CB29-4516-BAFE-9727DEF0147B}" type="parTrans" cxnId="{1F022924-6124-44F3-A44B-B401A6FA8446}">
      <dgm:prSet/>
      <dgm:spPr/>
      <dgm:t>
        <a:bodyPr/>
        <a:lstStyle/>
        <a:p>
          <a:endParaRPr lang="en-GB"/>
        </a:p>
      </dgm:t>
    </dgm:pt>
    <dgm:pt modelId="{BE152D4A-8954-4DBB-9122-F489163D6C6C}" type="sibTrans" cxnId="{1F022924-6124-44F3-A44B-B401A6FA8446}">
      <dgm:prSet/>
      <dgm:spPr/>
      <dgm:t>
        <a:bodyPr/>
        <a:lstStyle/>
        <a:p>
          <a:endParaRPr lang="en-GB"/>
        </a:p>
      </dgm:t>
    </dgm:pt>
    <dgm:pt modelId="{087BEC62-FFA4-43C5-8228-C074526629CC}">
      <dgm:prSet/>
      <dgm:spPr/>
      <dgm:t>
        <a:bodyPr/>
        <a:lstStyle/>
        <a:p>
          <a:r>
            <a:rPr lang="en-US" dirty="0">
              <a:solidFill>
                <a:srgbClr val="000000"/>
              </a:solidFill>
              <a:latin typeface="Calibri" panose="020F0502020204030204" pitchFamily="34" charset="0"/>
            </a:rPr>
            <a:t>Provide encouragement</a:t>
          </a:r>
        </a:p>
      </dgm:t>
    </dgm:pt>
    <dgm:pt modelId="{84D0937B-AE77-4AA2-A8D0-EB08B988FE8B}" type="parTrans" cxnId="{385987FC-011A-4AC6-BA27-94A49862FB4D}">
      <dgm:prSet/>
      <dgm:spPr/>
      <dgm:t>
        <a:bodyPr/>
        <a:lstStyle/>
        <a:p>
          <a:endParaRPr lang="en-GB"/>
        </a:p>
      </dgm:t>
    </dgm:pt>
    <dgm:pt modelId="{146D8CA7-EF9A-4373-9486-43A5ADFA5B92}" type="sibTrans" cxnId="{385987FC-011A-4AC6-BA27-94A49862FB4D}">
      <dgm:prSet/>
      <dgm:spPr/>
      <dgm:t>
        <a:bodyPr/>
        <a:lstStyle/>
        <a:p>
          <a:endParaRPr lang="en-GB"/>
        </a:p>
      </dgm:t>
    </dgm:pt>
    <dgm:pt modelId="{134F14B8-025E-4F94-8A6F-26EDA62ED180}">
      <dgm:prSet/>
      <dgm:spPr/>
      <dgm:t>
        <a:bodyPr/>
        <a:lstStyle/>
        <a:p>
          <a:r>
            <a:rPr lang="en-US"/>
            <a:t>Creating a community</a:t>
          </a:r>
          <a:endParaRPr lang="en-US" dirty="0"/>
        </a:p>
      </dgm:t>
    </dgm:pt>
    <dgm:pt modelId="{590E7885-198C-45BE-8CB8-D5BBFAE449F5}" type="parTrans" cxnId="{4CC43400-106C-4951-9BAE-7ACBBA2A5807}">
      <dgm:prSet/>
      <dgm:spPr/>
      <dgm:t>
        <a:bodyPr/>
        <a:lstStyle/>
        <a:p>
          <a:endParaRPr lang="en-GB"/>
        </a:p>
      </dgm:t>
    </dgm:pt>
    <dgm:pt modelId="{4D22996F-FFF6-4A85-BF8E-8E6980310CDC}" type="sibTrans" cxnId="{4CC43400-106C-4951-9BAE-7ACBBA2A5807}">
      <dgm:prSet/>
      <dgm:spPr/>
      <dgm:t>
        <a:bodyPr/>
        <a:lstStyle/>
        <a:p>
          <a:endParaRPr lang="en-GB"/>
        </a:p>
      </dgm:t>
    </dgm:pt>
    <dgm:pt modelId="{8E9BECC4-C891-4C91-A747-97391C5CFCCF}">
      <dgm:prSet/>
      <dgm:spPr/>
      <dgm:t>
        <a:bodyPr/>
        <a:lstStyle/>
        <a:p>
          <a:r>
            <a:rPr lang="en-US">
              <a:solidFill>
                <a:srgbClr val="000000"/>
              </a:solidFill>
              <a:latin typeface="Calibri" panose="020F0502020204030204" pitchFamily="34" charset="0"/>
            </a:rPr>
            <a:t>Making friends</a:t>
          </a:r>
          <a:endParaRPr lang="en-US" dirty="0">
            <a:solidFill>
              <a:srgbClr val="000000"/>
            </a:solidFill>
            <a:latin typeface="Calibri" panose="020F0502020204030204" pitchFamily="34" charset="0"/>
          </a:endParaRPr>
        </a:p>
      </dgm:t>
    </dgm:pt>
    <dgm:pt modelId="{5A6105E3-D5CE-4E9C-A80F-C4F28C2D6F6E}" type="parTrans" cxnId="{0172F79E-055E-41F2-9AA6-71A5C4D3B75B}">
      <dgm:prSet/>
      <dgm:spPr/>
      <dgm:t>
        <a:bodyPr/>
        <a:lstStyle/>
        <a:p>
          <a:endParaRPr lang="en-GB"/>
        </a:p>
      </dgm:t>
    </dgm:pt>
    <dgm:pt modelId="{F3856452-7766-4CD9-8A55-829454D90C4F}" type="sibTrans" cxnId="{0172F79E-055E-41F2-9AA6-71A5C4D3B75B}">
      <dgm:prSet/>
      <dgm:spPr/>
      <dgm:t>
        <a:bodyPr/>
        <a:lstStyle/>
        <a:p>
          <a:endParaRPr lang="en-GB"/>
        </a:p>
      </dgm:t>
    </dgm:pt>
    <dgm:pt modelId="{ECE61850-6662-4224-B49A-63848180B54D}">
      <dgm:prSet/>
      <dgm:spPr/>
      <dgm:t>
        <a:bodyPr/>
        <a:lstStyle/>
        <a:p>
          <a:r>
            <a:rPr lang="en-US" b="1">
              <a:solidFill>
                <a:srgbClr val="000000"/>
              </a:solidFill>
              <a:latin typeface="Calibri" panose="020F0502020204030204" pitchFamily="34" charset="0"/>
            </a:rPr>
            <a:t>Parenting Support:</a:t>
          </a:r>
          <a:endParaRPr lang="en-US" b="1" dirty="0">
            <a:solidFill>
              <a:srgbClr val="000000"/>
            </a:solidFill>
            <a:latin typeface="Calibri" panose="020F0502020204030204" pitchFamily="34" charset="0"/>
          </a:endParaRPr>
        </a:p>
      </dgm:t>
    </dgm:pt>
    <dgm:pt modelId="{901EA4F9-4EE6-422E-A602-1044F4736B66}" type="parTrans" cxnId="{05E2D4C6-C751-46DC-B7C6-27EAF334CF0E}">
      <dgm:prSet/>
      <dgm:spPr/>
      <dgm:t>
        <a:bodyPr/>
        <a:lstStyle/>
        <a:p>
          <a:endParaRPr lang="en-GB"/>
        </a:p>
      </dgm:t>
    </dgm:pt>
    <dgm:pt modelId="{6F7667A5-E8BE-4474-A15A-D7CB50C43CA6}" type="sibTrans" cxnId="{05E2D4C6-C751-46DC-B7C6-27EAF334CF0E}">
      <dgm:prSet/>
      <dgm:spPr/>
      <dgm:t>
        <a:bodyPr/>
        <a:lstStyle/>
        <a:p>
          <a:endParaRPr lang="en-GB"/>
        </a:p>
      </dgm:t>
    </dgm:pt>
    <dgm:pt modelId="{4F9FE5FB-C3F1-4498-B7EB-80BF002A5CC3}">
      <dgm:prSet/>
      <dgm:spPr/>
      <dgm:t>
        <a:bodyPr/>
        <a:lstStyle/>
        <a:p>
          <a:r>
            <a:rPr lang="en-US">
              <a:solidFill>
                <a:srgbClr val="000000"/>
              </a:solidFill>
              <a:latin typeface="Calibri" panose="020F0502020204030204" pitchFamily="34" charset="0"/>
            </a:rPr>
            <a:t>Learn tips on parenting</a:t>
          </a:r>
          <a:endParaRPr lang="en-US" dirty="0">
            <a:solidFill>
              <a:srgbClr val="000000"/>
            </a:solidFill>
            <a:latin typeface="Calibri" panose="020F0502020204030204" pitchFamily="34" charset="0"/>
          </a:endParaRPr>
        </a:p>
      </dgm:t>
    </dgm:pt>
    <dgm:pt modelId="{CB70978C-64FA-4BAC-BC5A-F75541EEFF7A}" type="parTrans" cxnId="{DC1A9B6B-A2DE-47E8-86F6-98DECF21DA67}">
      <dgm:prSet/>
      <dgm:spPr/>
      <dgm:t>
        <a:bodyPr/>
        <a:lstStyle/>
        <a:p>
          <a:endParaRPr lang="en-GB"/>
        </a:p>
      </dgm:t>
    </dgm:pt>
    <dgm:pt modelId="{D3AFEE6C-3A1D-4D52-A7A5-A8AF050FCCC4}" type="sibTrans" cxnId="{DC1A9B6B-A2DE-47E8-86F6-98DECF21DA67}">
      <dgm:prSet/>
      <dgm:spPr/>
      <dgm:t>
        <a:bodyPr/>
        <a:lstStyle/>
        <a:p>
          <a:endParaRPr lang="en-GB"/>
        </a:p>
      </dgm:t>
    </dgm:pt>
    <dgm:pt modelId="{042106BE-5212-4224-A14C-72B5DA977982}">
      <dgm:prSet/>
      <dgm:spPr/>
      <dgm:t>
        <a:bodyPr/>
        <a:lstStyle/>
        <a:p>
          <a:r>
            <a:rPr lang="en-US"/>
            <a:t>“Help to know how to take care of our children.” </a:t>
          </a:r>
          <a:endParaRPr lang="en-US" dirty="0"/>
        </a:p>
      </dgm:t>
    </dgm:pt>
    <dgm:pt modelId="{52DE628C-9E3E-40AB-A610-8B5A853628FA}" type="parTrans" cxnId="{DF9331C0-116D-4CF8-B95E-8F4178F6B12B}">
      <dgm:prSet/>
      <dgm:spPr/>
      <dgm:t>
        <a:bodyPr/>
        <a:lstStyle/>
        <a:p>
          <a:endParaRPr lang="en-GB"/>
        </a:p>
      </dgm:t>
    </dgm:pt>
    <dgm:pt modelId="{B68C5360-73E5-4A38-814C-203FEF744C10}" type="sibTrans" cxnId="{DF9331C0-116D-4CF8-B95E-8F4178F6B12B}">
      <dgm:prSet/>
      <dgm:spPr/>
      <dgm:t>
        <a:bodyPr/>
        <a:lstStyle/>
        <a:p>
          <a:endParaRPr lang="en-GB"/>
        </a:p>
      </dgm:t>
    </dgm:pt>
    <dgm:pt modelId="{94F5FCED-B496-4AEA-A560-9E5C4C8458F0}">
      <dgm:prSet/>
      <dgm:spPr/>
      <dgm:t>
        <a:bodyPr/>
        <a:lstStyle/>
        <a:p>
          <a:r>
            <a:rPr lang="en-US" b="1">
              <a:solidFill>
                <a:srgbClr val="000000"/>
              </a:solidFill>
              <a:latin typeface="Calibri" panose="020F0502020204030204" pitchFamily="34" charset="0"/>
            </a:rPr>
            <a:t>“</a:t>
          </a:r>
          <a:r>
            <a:rPr lang="en-US"/>
            <a:t>advice about colics, teething and other problems “</a:t>
          </a:r>
          <a:endParaRPr lang="en-US" dirty="0"/>
        </a:p>
      </dgm:t>
    </dgm:pt>
    <dgm:pt modelId="{2AD16558-B3DF-4761-B459-CB4FAD585EDF}" type="parTrans" cxnId="{BB8A6041-36EC-4093-9EEC-5946C828B032}">
      <dgm:prSet/>
      <dgm:spPr/>
      <dgm:t>
        <a:bodyPr/>
        <a:lstStyle/>
        <a:p>
          <a:endParaRPr lang="en-GB"/>
        </a:p>
      </dgm:t>
    </dgm:pt>
    <dgm:pt modelId="{17A068D8-D119-44D5-9DA6-D5D691B0485F}" type="sibTrans" cxnId="{BB8A6041-36EC-4093-9EEC-5946C828B032}">
      <dgm:prSet/>
      <dgm:spPr/>
      <dgm:t>
        <a:bodyPr/>
        <a:lstStyle/>
        <a:p>
          <a:endParaRPr lang="en-GB"/>
        </a:p>
      </dgm:t>
    </dgm:pt>
    <dgm:pt modelId="{B419B362-7520-42F6-AF4D-E58B707FE3DB}">
      <dgm:prSet/>
      <dgm:spPr/>
      <dgm:t>
        <a:bodyPr/>
        <a:lstStyle/>
        <a:p>
          <a:r>
            <a:rPr lang="en-US">
              <a:solidFill>
                <a:srgbClr val="000000"/>
              </a:solidFill>
              <a:latin typeface="Calibri" panose="020F0502020204030204" pitchFamily="34" charset="0"/>
            </a:rPr>
            <a:t>Breast feeding</a:t>
          </a:r>
          <a:endParaRPr lang="en-US" b="1" dirty="0">
            <a:solidFill>
              <a:srgbClr val="000000"/>
            </a:solidFill>
            <a:latin typeface="Calibri" panose="020F0502020204030204" pitchFamily="34" charset="0"/>
          </a:endParaRPr>
        </a:p>
      </dgm:t>
    </dgm:pt>
    <dgm:pt modelId="{48EF6861-532A-4123-8105-379A233AAA4D}" type="parTrans" cxnId="{855BFC44-50CB-4E29-8FD0-D86B41E56377}">
      <dgm:prSet/>
      <dgm:spPr/>
      <dgm:t>
        <a:bodyPr/>
        <a:lstStyle/>
        <a:p>
          <a:endParaRPr lang="en-GB"/>
        </a:p>
      </dgm:t>
    </dgm:pt>
    <dgm:pt modelId="{9EA724F5-271C-4E67-9472-9509EF80ACD7}" type="sibTrans" cxnId="{855BFC44-50CB-4E29-8FD0-D86B41E56377}">
      <dgm:prSet/>
      <dgm:spPr/>
      <dgm:t>
        <a:bodyPr/>
        <a:lstStyle/>
        <a:p>
          <a:endParaRPr lang="en-GB"/>
        </a:p>
      </dgm:t>
    </dgm:pt>
    <dgm:pt modelId="{BA326CD4-3472-42FD-82E7-11CCB3AAC2E0}">
      <dgm:prSet/>
      <dgm:spPr/>
      <dgm:t>
        <a:bodyPr/>
        <a:lstStyle/>
        <a:p>
          <a:r>
            <a:rPr lang="en-US" b="1" dirty="0">
              <a:solidFill>
                <a:srgbClr val="000000"/>
              </a:solidFill>
              <a:latin typeface="Calibri" panose="020F0502020204030204" pitchFamily="34" charset="0"/>
            </a:rPr>
            <a:t>Emotional/ Wellbeing support:</a:t>
          </a:r>
          <a:endParaRPr lang="en-US" b="1" dirty="0">
            <a:solidFill>
              <a:srgbClr val="000000"/>
            </a:solidFill>
            <a:latin typeface="Times New Roman" panose="02020603050405020304" pitchFamily="18" charset="0"/>
          </a:endParaRPr>
        </a:p>
      </dgm:t>
    </dgm:pt>
    <dgm:pt modelId="{0E07AE29-B212-43E4-B5E5-2662CBDB2A53}" type="parTrans" cxnId="{2E8BADAC-1369-4ED9-8790-7DAFEE7C5122}">
      <dgm:prSet/>
      <dgm:spPr/>
      <dgm:t>
        <a:bodyPr/>
        <a:lstStyle/>
        <a:p>
          <a:endParaRPr lang="en-GB"/>
        </a:p>
      </dgm:t>
    </dgm:pt>
    <dgm:pt modelId="{E26AB337-8FDC-4FB2-B863-546424680496}" type="sibTrans" cxnId="{2E8BADAC-1369-4ED9-8790-7DAFEE7C5122}">
      <dgm:prSet/>
      <dgm:spPr/>
      <dgm:t>
        <a:bodyPr/>
        <a:lstStyle/>
        <a:p>
          <a:endParaRPr lang="en-GB"/>
        </a:p>
      </dgm:t>
    </dgm:pt>
    <dgm:pt modelId="{18E1F9C0-72BE-40E3-B059-CFB55654A007}">
      <dgm:prSet/>
      <dgm:spPr/>
      <dgm:t>
        <a:bodyPr/>
        <a:lstStyle/>
        <a:p>
          <a:r>
            <a:rPr lang="en-US">
              <a:solidFill>
                <a:srgbClr val="000000"/>
              </a:solidFill>
              <a:latin typeface="Calibri" panose="020F0502020204030204" pitchFamily="34" charset="0"/>
            </a:rPr>
            <a:t>Mental health, psychological support</a:t>
          </a:r>
          <a:endParaRPr lang="en-US" dirty="0">
            <a:solidFill>
              <a:srgbClr val="000000"/>
            </a:solidFill>
            <a:latin typeface="Times New Roman" panose="02020603050405020304" pitchFamily="18" charset="0"/>
          </a:endParaRPr>
        </a:p>
      </dgm:t>
    </dgm:pt>
    <dgm:pt modelId="{8FD2A0DC-8E36-46C7-88F2-8A01293D4610}" type="parTrans" cxnId="{BCCDD6EF-DB1D-4753-93E0-F285C6131776}">
      <dgm:prSet/>
      <dgm:spPr/>
      <dgm:t>
        <a:bodyPr/>
        <a:lstStyle/>
        <a:p>
          <a:endParaRPr lang="en-GB"/>
        </a:p>
      </dgm:t>
    </dgm:pt>
    <dgm:pt modelId="{0392758B-6F20-4118-8241-EE9EA086BBE1}" type="sibTrans" cxnId="{BCCDD6EF-DB1D-4753-93E0-F285C6131776}">
      <dgm:prSet/>
      <dgm:spPr/>
      <dgm:t>
        <a:bodyPr/>
        <a:lstStyle/>
        <a:p>
          <a:endParaRPr lang="en-GB"/>
        </a:p>
      </dgm:t>
    </dgm:pt>
    <dgm:pt modelId="{59E2D7EE-D718-4368-8E6E-039C638F278D}">
      <dgm:prSet/>
      <dgm:spPr/>
      <dgm:t>
        <a:bodyPr/>
        <a:lstStyle/>
        <a:p>
          <a:r>
            <a:rPr lang="en-US">
              <a:solidFill>
                <a:srgbClr val="000000"/>
              </a:solidFill>
              <a:latin typeface="Calibri" panose="020F0502020204030204" pitchFamily="34" charset="0"/>
            </a:rPr>
            <a:t>Children and parent’s wellbeing</a:t>
          </a:r>
          <a:endParaRPr lang="en-US" dirty="0">
            <a:solidFill>
              <a:srgbClr val="000000"/>
            </a:solidFill>
            <a:latin typeface="Calibri" panose="020F0502020204030204" pitchFamily="34" charset="0"/>
          </a:endParaRPr>
        </a:p>
      </dgm:t>
    </dgm:pt>
    <dgm:pt modelId="{6ADC4076-6514-4761-BE2B-CF1C96A75ADD}" type="parTrans" cxnId="{C488C686-B770-4400-A434-39683145DE3E}">
      <dgm:prSet/>
      <dgm:spPr/>
      <dgm:t>
        <a:bodyPr/>
        <a:lstStyle/>
        <a:p>
          <a:endParaRPr lang="en-GB"/>
        </a:p>
      </dgm:t>
    </dgm:pt>
    <dgm:pt modelId="{8303C283-C9ED-40D9-88EC-B9594995A246}" type="sibTrans" cxnId="{C488C686-B770-4400-A434-39683145DE3E}">
      <dgm:prSet/>
      <dgm:spPr/>
      <dgm:t>
        <a:bodyPr/>
        <a:lstStyle/>
        <a:p>
          <a:endParaRPr lang="en-GB"/>
        </a:p>
      </dgm:t>
    </dgm:pt>
    <dgm:pt modelId="{ECA2D7AD-E90B-4792-8D5A-33AFD2221954}">
      <dgm:prSet/>
      <dgm:spPr/>
      <dgm:t>
        <a:bodyPr/>
        <a:lstStyle/>
        <a:p>
          <a:r>
            <a:rPr lang="en-US">
              <a:solidFill>
                <a:srgbClr val="000000"/>
              </a:solidFill>
              <a:latin typeface="Calibri" panose="020F0502020204030204" pitchFamily="34" charset="0"/>
            </a:rPr>
            <a:t>Emotional and physical </a:t>
          </a:r>
          <a:endParaRPr lang="en-US" dirty="0">
            <a:solidFill>
              <a:srgbClr val="000000"/>
            </a:solidFill>
            <a:latin typeface="Calibri" panose="020F0502020204030204" pitchFamily="34" charset="0"/>
          </a:endParaRPr>
        </a:p>
      </dgm:t>
    </dgm:pt>
    <dgm:pt modelId="{7824A987-A8D1-44D0-AE96-13F2691123BA}" type="parTrans" cxnId="{19E230AB-19CE-4F64-B90A-E457F7C5FE5C}">
      <dgm:prSet/>
      <dgm:spPr/>
      <dgm:t>
        <a:bodyPr/>
        <a:lstStyle/>
        <a:p>
          <a:endParaRPr lang="en-GB"/>
        </a:p>
      </dgm:t>
    </dgm:pt>
    <dgm:pt modelId="{987444BA-BDF9-448C-899D-330D16E5C186}" type="sibTrans" cxnId="{19E230AB-19CE-4F64-B90A-E457F7C5FE5C}">
      <dgm:prSet/>
      <dgm:spPr/>
      <dgm:t>
        <a:bodyPr/>
        <a:lstStyle/>
        <a:p>
          <a:endParaRPr lang="en-GB"/>
        </a:p>
      </dgm:t>
    </dgm:pt>
    <dgm:pt modelId="{B241EDAB-152E-4962-B819-792B9E7C90FB}">
      <dgm:prSet/>
      <dgm:spPr/>
      <dgm:t>
        <a:bodyPr/>
        <a:lstStyle/>
        <a:p>
          <a:r>
            <a:rPr lang="en-US">
              <a:solidFill>
                <a:srgbClr val="000000"/>
              </a:solidFill>
              <a:latin typeface="Calibri" panose="020F0502020204030204" pitchFamily="34" charset="0"/>
            </a:rPr>
            <a:t>Community and Friendship</a:t>
          </a:r>
          <a:endParaRPr lang="en-US" dirty="0">
            <a:solidFill>
              <a:srgbClr val="000000"/>
            </a:solidFill>
            <a:latin typeface="Times New Roman" panose="02020603050405020304" pitchFamily="18" charset="0"/>
          </a:endParaRPr>
        </a:p>
      </dgm:t>
    </dgm:pt>
    <dgm:pt modelId="{95674749-8C5E-4546-A7D4-C298C943BE39}" type="parTrans" cxnId="{EA401663-A65B-4F6E-A830-0E573E2978B0}">
      <dgm:prSet/>
      <dgm:spPr/>
      <dgm:t>
        <a:bodyPr/>
        <a:lstStyle/>
        <a:p>
          <a:endParaRPr lang="en-GB"/>
        </a:p>
      </dgm:t>
    </dgm:pt>
    <dgm:pt modelId="{EBE9D4A1-15F8-4918-81F6-DDE936641074}" type="sibTrans" cxnId="{EA401663-A65B-4F6E-A830-0E573E2978B0}">
      <dgm:prSet/>
      <dgm:spPr/>
      <dgm:t>
        <a:bodyPr/>
        <a:lstStyle/>
        <a:p>
          <a:endParaRPr lang="en-GB"/>
        </a:p>
      </dgm:t>
    </dgm:pt>
    <dgm:pt modelId="{04347965-5CD2-48FC-910B-01D0E7B04A10}">
      <dgm:prSet/>
      <dgm:spPr/>
      <dgm:t>
        <a:bodyPr/>
        <a:lstStyle/>
        <a:p>
          <a:r>
            <a:rPr lang="en-US"/>
            <a:t>“feeling cared for”</a:t>
          </a:r>
          <a:endParaRPr lang="en-US" dirty="0">
            <a:solidFill>
              <a:srgbClr val="000000"/>
            </a:solidFill>
            <a:latin typeface="Calibri" panose="020F0502020204030204" pitchFamily="34" charset="0"/>
          </a:endParaRPr>
        </a:p>
      </dgm:t>
    </dgm:pt>
    <dgm:pt modelId="{55EB8C69-AEA6-4374-A17A-62C32E8D12D5}" type="parTrans" cxnId="{EFAC7556-B563-4493-9EB7-3019E7CFC3F4}">
      <dgm:prSet/>
      <dgm:spPr/>
      <dgm:t>
        <a:bodyPr/>
        <a:lstStyle/>
        <a:p>
          <a:endParaRPr lang="en-GB"/>
        </a:p>
      </dgm:t>
    </dgm:pt>
    <dgm:pt modelId="{55BD989C-8245-4892-A8AD-94335776EEF6}" type="sibTrans" cxnId="{EFAC7556-B563-4493-9EB7-3019E7CFC3F4}">
      <dgm:prSet/>
      <dgm:spPr/>
      <dgm:t>
        <a:bodyPr/>
        <a:lstStyle/>
        <a:p>
          <a:endParaRPr lang="en-GB"/>
        </a:p>
      </dgm:t>
    </dgm:pt>
    <dgm:pt modelId="{AF43E422-ED1B-40A3-B9F5-0C01A04231C0}">
      <dgm:prSet/>
      <dgm:spPr/>
      <dgm:t>
        <a:bodyPr/>
        <a:lstStyle/>
        <a:p>
          <a:r>
            <a:rPr lang="en-US" dirty="0">
              <a:solidFill>
                <a:srgbClr val="111111"/>
              </a:solidFill>
              <a:latin typeface="Calibri" panose="020F0502020204030204" pitchFamily="34" charset="0"/>
            </a:rPr>
            <a:t>“feeling cared for, belonging to the community. Safe place based on inclusion and equality”</a:t>
          </a:r>
        </a:p>
      </dgm:t>
    </dgm:pt>
    <dgm:pt modelId="{99CFB689-7C08-4C25-83CA-CA1B979103E3}" type="parTrans" cxnId="{5017057E-1250-46A7-A9AE-F6A71A20F1F6}">
      <dgm:prSet/>
      <dgm:spPr/>
      <dgm:t>
        <a:bodyPr/>
        <a:lstStyle/>
        <a:p>
          <a:endParaRPr lang="en-GB"/>
        </a:p>
      </dgm:t>
    </dgm:pt>
    <dgm:pt modelId="{EB84EDD9-4941-4929-BABB-4C8AC6F797E0}" type="sibTrans" cxnId="{5017057E-1250-46A7-A9AE-F6A71A20F1F6}">
      <dgm:prSet/>
      <dgm:spPr/>
      <dgm:t>
        <a:bodyPr/>
        <a:lstStyle/>
        <a:p>
          <a:endParaRPr lang="en-GB"/>
        </a:p>
      </dgm:t>
    </dgm:pt>
    <dgm:pt modelId="{76845451-0FED-42AF-8E54-2C426FE6C946}" type="pres">
      <dgm:prSet presAssocID="{48C486DE-BB7C-4CDB-8757-B738940218E3}" presName="vert0" presStyleCnt="0">
        <dgm:presLayoutVars>
          <dgm:dir/>
          <dgm:animOne val="branch"/>
          <dgm:animLvl val="lvl"/>
        </dgm:presLayoutVars>
      </dgm:prSet>
      <dgm:spPr/>
    </dgm:pt>
    <dgm:pt modelId="{B81D8F22-AC1A-4E63-B302-FEDBA9EA7AB4}" type="pres">
      <dgm:prSet presAssocID="{1E75752F-0D2A-475D-A0C5-AB29AD4E1EEC}" presName="thickLine" presStyleLbl="alignNode1" presStyleIdx="0" presStyleCnt="20"/>
      <dgm:spPr/>
    </dgm:pt>
    <dgm:pt modelId="{FE34B4B7-900E-4C82-B4E7-5DFDA2708594}" type="pres">
      <dgm:prSet presAssocID="{1E75752F-0D2A-475D-A0C5-AB29AD4E1EEC}" presName="horz1" presStyleCnt="0"/>
      <dgm:spPr/>
    </dgm:pt>
    <dgm:pt modelId="{01B051FC-CD08-4D50-8EE6-810B6A41F321}" type="pres">
      <dgm:prSet presAssocID="{1E75752F-0D2A-475D-A0C5-AB29AD4E1EEC}" presName="tx1" presStyleLbl="revTx" presStyleIdx="0" presStyleCnt="20"/>
      <dgm:spPr/>
    </dgm:pt>
    <dgm:pt modelId="{C800B4BC-EFCE-466C-A76C-B8BED5A5008B}" type="pres">
      <dgm:prSet presAssocID="{1E75752F-0D2A-475D-A0C5-AB29AD4E1EEC}" presName="vert1" presStyleCnt="0"/>
      <dgm:spPr/>
    </dgm:pt>
    <dgm:pt modelId="{893D3F46-F61C-4CF4-8BF2-D6C162E0268A}" type="pres">
      <dgm:prSet presAssocID="{DE100F19-96D1-4538-8DCB-D0FF3259BAE3}" presName="thickLine" presStyleLbl="alignNode1" presStyleIdx="1" presStyleCnt="20"/>
      <dgm:spPr/>
    </dgm:pt>
    <dgm:pt modelId="{2FECB559-0FBD-42FF-A4BC-08633D47A8F7}" type="pres">
      <dgm:prSet presAssocID="{DE100F19-96D1-4538-8DCB-D0FF3259BAE3}" presName="horz1" presStyleCnt="0"/>
      <dgm:spPr/>
    </dgm:pt>
    <dgm:pt modelId="{5930F6AD-247D-409E-8A27-0F735B567445}" type="pres">
      <dgm:prSet presAssocID="{DE100F19-96D1-4538-8DCB-D0FF3259BAE3}" presName="tx1" presStyleLbl="revTx" presStyleIdx="1" presStyleCnt="20"/>
      <dgm:spPr/>
    </dgm:pt>
    <dgm:pt modelId="{88C75316-F6F1-4ACB-9C94-2EFA3FB8BA06}" type="pres">
      <dgm:prSet presAssocID="{DE100F19-96D1-4538-8DCB-D0FF3259BAE3}" presName="vert1" presStyleCnt="0"/>
      <dgm:spPr/>
    </dgm:pt>
    <dgm:pt modelId="{0A6350AF-C0C6-4390-A3C7-6E228184B0F8}" type="pres">
      <dgm:prSet presAssocID="{1A4C255E-8457-45BA-880F-B558FD9375B1}" presName="thickLine" presStyleLbl="alignNode1" presStyleIdx="2" presStyleCnt="20"/>
      <dgm:spPr/>
    </dgm:pt>
    <dgm:pt modelId="{C907EE0E-C72F-484A-9B66-A7CFD3F9D7E4}" type="pres">
      <dgm:prSet presAssocID="{1A4C255E-8457-45BA-880F-B558FD9375B1}" presName="horz1" presStyleCnt="0"/>
      <dgm:spPr/>
    </dgm:pt>
    <dgm:pt modelId="{4BA62F60-35BA-4468-93E2-2D86D777DA7D}" type="pres">
      <dgm:prSet presAssocID="{1A4C255E-8457-45BA-880F-B558FD9375B1}" presName="tx1" presStyleLbl="revTx" presStyleIdx="2" presStyleCnt="20"/>
      <dgm:spPr/>
    </dgm:pt>
    <dgm:pt modelId="{A6CA4C06-304E-46A4-8A5B-5C6D8919B216}" type="pres">
      <dgm:prSet presAssocID="{1A4C255E-8457-45BA-880F-B558FD9375B1}" presName="vert1" presStyleCnt="0"/>
      <dgm:spPr/>
    </dgm:pt>
    <dgm:pt modelId="{329DB20B-24D6-4ED9-B61F-A0567BBC0BDF}" type="pres">
      <dgm:prSet presAssocID="{F3C75C2A-13F8-436E-979E-5DDEA1644978}" presName="thickLine" presStyleLbl="alignNode1" presStyleIdx="3" presStyleCnt="20"/>
      <dgm:spPr/>
    </dgm:pt>
    <dgm:pt modelId="{24AA4755-B672-40DF-8C71-DC071B0DEADC}" type="pres">
      <dgm:prSet presAssocID="{F3C75C2A-13F8-436E-979E-5DDEA1644978}" presName="horz1" presStyleCnt="0"/>
      <dgm:spPr/>
    </dgm:pt>
    <dgm:pt modelId="{2F72B9A0-17D4-4917-BE79-A7752F991C83}" type="pres">
      <dgm:prSet presAssocID="{F3C75C2A-13F8-436E-979E-5DDEA1644978}" presName="tx1" presStyleLbl="revTx" presStyleIdx="3" presStyleCnt="20"/>
      <dgm:spPr/>
    </dgm:pt>
    <dgm:pt modelId="{6F169E5A-6363-4D7E-B8F7-264C2FEE4311}" type="pres">
      <dgm:prSet presAssocID="{F3C75C2A-13F8-436E-979E-5DDEA1644978}" presName="vert1" presStyleCnt="0"/>
      <dgm:spPr/>
    </dgm:pt>
    <dgm:pt modelId="{87BCD1BB-E06A-4C16-8ECE-30562C3B1021}" type="pres">
      <dgm:prSet presAssocID="{7997FB75-687B-4A4F-B849-DC7B04CC1C72}" presName="thickLine" presStyleLbl="alignNode1" presStyleIdx="4" presStyleCnt="20"/>
      <dgm:spPr/>
    </dgm:pt>
    <dgm:pt modelId="{1A0F9BD5-7932-4C1C-A793-84881DE17A99}" type="pres">
      <dgm:prSet presAssocID="{7997FB75-687B-4A4F-B849-DC7B04CC1C72}" presName="horz1" presStyleCnt="0"/>
      <dgm:spPr/>
    </dgm:pt>
    <dgm:pt modelId="{A62F9534-CE4B-49BB-9427-65FC89D33E76}" type="pres">
      <dgm:prSet presAssocID="{7997FB75-687B-4A4F-B849-DC7B04CC1C72}" presName="tx1" presStyleLbl="revTx" presStyleIdx="4" presStyleCnt="20"/>
      <dgm:spPr/>
    </dgm:pt>
    <dgm:pt modelId="{9343D8A9-9E22-427B-9D4D-4063EDC2600F}" type="pres">
      <dgm:prSet presAssocID="{7997FB75-687B-4A4F-B849-DC7B04CC1C72}" presName="vert1" presStyleCnt="0"/>
      <dgm:spPr/>
    </dgm:pt>
    <dgm:pt modelId="{10195013-471C-4816-A2A6-CA787A313B58}" type="pres">
      <dgm:prSet presAssocID="{087BEC62-FFA4-43C5-8228-C074526629CC}" presName="thickLine" presStyleLbl="alignNode1" presStyleIdx="5" presStyleCnt="20"/>
      <dgm:spPr/>
    </dgm:pt>
    <dgm:pt modelId="{A4195C44-F062-4920-A66C-DFDECAFBDB2D}" type="pres">
      <dgm:prSet presAssocID="{087BEC62-FFA4-43C5-8228-C074526629CC}" presName="horz1" presStyleCnt="0"/>
      <dgm:spPr/>
    </dgm:pt>
    <dgm:pt modelId="{A06D477C-D465-407D-936B-084ED4B92159}" type="pres">
      <dgm:prSet presAssocID="{087BEC62-FFA4-43C5-8228-C074526629CC}" presName="tx1" presStyleLbl="revTx" presStyleIdx="5" presStyleCnt="20"/>
      <dgm:spPr/>
    </dgm:pt>
    <dgm:pt modelId="{94B3C85D-D67D-408F-BF8C-BB9920D0765A}" type="pres">
      <dgm:prSet presAssocID="{087BEC62-FFA4-43C5-8228-C074526629CC}" presName="vert1" presStyleCnt="0"/>
      <dgm:spPr/>
    </dgm:pt>
    <dgm:pt modelId="{5EA5A28F-1AD4-4692-8D62-10A90483F7FA}" type="pres">
      <dgm:prSet presAssocID="{134F14B8-025E-4F94-8A6F-26EDA62ED180}" presName="thickLine" presStyleLbl="alignNode1" presStyleIdx="6" presStyleCnt="20"/>
      <dgm:spPr/>
    </dgm:pt>
    <dgm:pt modelId="{ED1BDA64-4EF9-4CEF-BA78-41673CBC2B85}" type="pres">
      <dgm:prSet presAssocID="{134F14B8-025E-4F94-8A6F-26EDA62ED180}" presName="horz1" presStyleCnt="0"/>
      <dgm:spPr/>
    </dgm:pt>
    <dgm:pt modelId="{B2F82F62-DFE5-45BD-9F84-FEDAA8A2BF7E}" type="pres">
      <dgm:prSet presAssocID="{134F14B8-025E-4F94-8A6F-26EDA62ED180}" presName="tx1" presStyleLbl="revTx" presStyleIdx="6" presStyleCnt="20"/>
      <dgm:spPr/>
    </dgm:pt>
    <dgm:pt modelId="{B4D54602-00D3-4C36-9D93-9017269A25F0}" type="pres">
      <dgm:prSet presAssocID="{134F14B8-025E-4F94-8A6F-26EDA62ED180}" presName="vert1" presStyleCnt="0"/>
      <dgm:spPr/>
    </dgm:pt>
    <dgm:pt modelId="{ADB32035-008F-4B59-9FC9-C7ABE956FE8C}" type="pres">
      <dgm:prSet presAssocID="{8E9BECC4-C891-4C91-A747-97391C5CFCCF}" presName="thickLine" presStyleLbl="alignNode1" presStyleIdx="7" presStyleCnt="20"/>
      <dgm:spPr/>
    </dgm:pt>
    <dgm:pt modelId="{E14DCE87-8B9B-4E64-9C33-FD7F3EFE1598}" type="pres">
      <dgm:prSet presAssocID="{8E9BECC4-C891-4C91-A747-97391C5CFCCF}" presName="horz1" presStyleCnt="0"/>
      <dgm:spPr/>
    </dgm:pt>
    <dgm:pt modelId="{854ABB72-527D-41FF-812C-B4F03468208F}" type="pres">
      <dgm:prSet presAssocID="{8E9BECC4-C891-4C91-A747-97391C5CFCCF}" presName="tx1" presStyleLbl="revTx" presStyleIdx="7" presStyleCnt="20"/>
      <dgm:spPr/>
    </dgm:pt>
    <dgm:pt modelId="{8A9290E6-B913-47C9-8DD4-D56011A3BADA}" type="pres">
      <dgm:prSet presAssocID="{8E9BECC4-C891-4C91-A747-97391C5CFCCF}" presName="vert1" presStyleCnt="0"/>
      <dgm:spPr/>
    </dgm:pt>
    <dgm:pt modelId="{59983D54-830F-4118-A486-EFA8C6A258D0}" type="pres">
      <dgm:prSet presAssocID="{ECE61850-6662-4224-B49A-63848180B54D}" presName="thickLine" presStyleLbl="alignNode1" presStyleIdx="8" presStyleCnt="20"/>
      <dgm:spPr/>
    </dgm:pt>
    <dgm:pt modelId="{010720E1-AC21-4BBC-B6E9-6E61D18B8188}" type="pres">
      <dgm:prSet presAssocID="{ECE61850-6662-4224-B49A-63848180B54D}" presName="horz1" presStyleCnt="0"/>
      <dgm:spPr/>
    </dgm:pt>
    <dgm:pt modelId="{68D2DFAF-4EE7-42D6-9DBC-329DEFBAF8D1}" type="pres">
      <dgm:prSet presAssocID="{ECE61850-6662-4224-B49A-63848180B54D}" presName="tx1" presStyleLbl="revTx" presStyleIdx="8" presStyleCnt="20"/>
      <dgm:spPr/>
    </dgm:pt>
    <dgm:pt modelId="{87E94BEC-65B4-42BE-8AE5-EA05E6610128}" type="pres">
      <dgm:prSet presAssocID="{ECE61850-6662-4224-B49A-63848180B54D}" presName="vert1" presStyleCnt="0"/>
      <dgm:spPr/>
    </dgm:pt>
    <dgm:pt modelId="{D53FB169-7728-4383-A9DF-A25809B4A3B5}" type="pres">
      <dgm:prSet presAssocID="{4F9FE5FB-C3F1-4498-B7EB-80BF002A5CC3}" presName="thickLine" presStyleLbl="alignNode1" presStyleIdx="9" presStyleCnt="20"/>
      <dgm:spPr/>
    </dgm:pt>
    <dgm:pt modelId="{81071483-A655-4DEE-B452-3ED516EA40A3}" type="pres">
      <dgm:prSet presAssocID="{4F9FE5FB-C3F1-4498-B7EB-80BF002A5CC3}" presName="horz1" presStyleCnt="0"/>
      <dgm:spPr/>
    </dgm:pt>
    <dgm:pt modelId="{F36F9064-7B29-40AF-8772-08839396E463}" type="pres">
      <dgm:prSet presAssocID="{4F9FE5FB-C3F1-4498-B7EB-80BF002A5CC3}" presName="tx1" presStyleLbl="revTx" presStyleIdx="9" presStyleCnt="20"/>
      <dgm:spPr/>
    </dgm:pt>
    <dgm:pt modelId="{65D96599-2814-4938-800B-A1B1A83F7C1D}" type="pres">
      <dgm:prSet presAssocID="{4F9FE5FB-C3F1-4498-B7EB-80BF002A5CC3}" presName="vert1" presStyleCnt="0"/>
      <dgm:spPr/>
    </dgm:pt>
    <dgm:pt modelId="{611BCFDB-35C0-4773-89F6-E1846B7C92E2}" type="pres">
      <dgm:prSet presAssocID="{042106BE-5212-4224-A14C-72B5DA977982}" presName="thickLine" presStyleLbl="alignNode1" presStyleIdx="10" presStyleCnt="20"/>
      <dgm:spPr/>
    </dgm:pt>
    <dgm:pt modelId="{C301C130-EFE1-4C70-83F5-E41290BCD398}" type="pres">
      <dgm:prSet presAssocID="{042106BE-5212-4224-A14C-72B5DA977982}" presName="horz1" presStyleCnt="0"/>
      <dgm:spPr/>
    </dgm:pt>
    <dgm:pt modelId="{39C02C35-9EB0-43C4-B352-8757918C0C1E}" type="pres">
      <dgm:prSet presAssocID="{042106BE-5212-4224-A14C-72B5DA977982}" presName="tx1" presStyleLbl="revTx" presStyleIdx="10" presStyleCnt="20"/>
      <dgm:spPr/>
    </dgm:pt>
    <dgm:pt modelId="{D3F9A008-C5A3-4C99-AA1A-88B5B43D811C}" type="pres">
      <dgm:prSet presAssocID="{042106BE-5212-4224-A14C-72B5DA977982}" presName="vert1" presStyleCnt="0"/>
      <dgm:spPr/>
    </dgm:pt>
    <dgm:pt modelId="{567FF3C3-C6B7-4FA9-97F4-87E1BC24A52F}" type="pres">
      <dgm:prSet presAssocID="{94F5FCED-B496-4AEA-A560-9E5C4C8458F0}" presName="thickLine" presStyleLbl="alignNode1" presStyleIdx="11" presStyleCnt="20"/>
      <dgm:spPr/>
    </dgm:pt>
    <dgm:pt modelId="{A40B46DB-E025-4101-A469-C710501B3F5F}" type="pres">
      <dgm:prSet presAssocID="{94F5FCED-B496-4AEA-A560-9E5C4C8458F0}" presName="horz1" presStyleCnt="0"/>
      <dgm:spPr/>
    </dgm:pt>
    <dgm:pt modelId="{23D74E5E-AECC-404A-8293-5771569A38DC}" type="pres">
      <dgm:prSet presAssocID="{94F5FCED-B496-4AEA-A560-9E5C4C8458F0}" presName="tx1" presStyleLbl="revTx" presStyleIdx="11" presStyleCnt="20"/>
      <dgm:spPr/>
    </dgm:pt>
    <dgm:pt modelId="{C0B74A87-CE29-475F-8146-094E8F863166}" type="pres">
      <dgm:prSet presAssocID="{94F5FCED-B496-4AEA-A560-9E5C4C8458F0}" presName="vert1" presStyleCnt="0"/>
      <dgm:spPr/>
    </dgm:pt>
    <dgm:pt modelId="{58DFAC7F-6370-45F6-A8A1-CF47C76E45D7}" type="pres">
      <dgm:prSet presAssocID="{B419B362-7520-42F6-AF4D-E58B707FE3DB}" presName="thickLine" presStyleLbl="alignNode1" presStyleIdx="12" presStyleCnt="20"/>
      <dgm:spPr/>
    </dgm:pt>
    <dgm:pt modelId="{F5F6A167-4772-4CF1-9B2F-F65D8B5F7B19}" type="pres">
      <dgm:prSet presAssocID="{B419B362-7520-42F6-AF4D-E58B707FE3DB}" presName="horz1" presStyleCnt="0"/>
      <dgm:spPr/>
    </dgm:pt>
    <dgm:pt modelId="{5E496C30-9FA1-4FFD-9770-19C0772E074D}" type="pres">
      <dgm:prSet presAssocID="{B419B362-7520-42F6-AF4D-E58B707FE3DB}" presName="tx1" presStyleLbl="revTx" presStyleIdx="12" presStyleCnt="20"/>
      <dgm:spPr/>
    </dgm:pt>
    <dgm:pt modelId="{0F7F3F53-9E7C-4FFA-9936-CF863FDFF1EE}" type="pres">
      <dgm:prSet presAssocID="{B419B362-7520-42F6-AF4D-E58B707FE3DB}" presName="vert1" presStyleCnt="0"/>
      <dgm:spPr/>
    </dgm:pt>
    <dgm:pt modelId="{D1580D16-D094-4414-BC9C-6E0F2ED77253}" type="pres">
      <dgm:prSet presAssocID="{BA326CD4-3472-42FD-82E7-11CCB3AAC2E0}" presName="thickLine" presStyleLbl="alignNode1" presStyleIdx="13" presStyleCnt="20"/>
      <dgm:spPr/>
    </dgm:pt>
    <dgm:pt modelId="{9CA536C6-7E9B-4558-BEDE-DB96BF3624F6}" type="pres">
      <dgm:prSet presAssocID="{BA326CD4-3472-42FD-82E7-11CCB3AAC2E0}" presName="horz1" presStyleCnt="0"/>
      <dgm:spPr/>
    </dgm:pt>
    <dgm:pt modelId="{286633D0-EA18-4DAB-A20E-04A4B87C0568}" type="pres">
      <dgm:prSet presAssocID="{BA326CD4-3472-42FD-82E7-11CCB3AAC2E0}" presName="tx1" presStyleLbl="revTx" presStyleIdx="13" presStyleCnt="20"/>
      <dgm:spPr/>
    </dgm:pt>
    <dgm:pt modelId="{50787D21-9B14-4F7B-B16A-166889FDAEB4}" type="pres">
      <dgm:prSet presAssocID="{BA326CD4-3472-42FD-82E7-11CCB3AAC2E0}" presName="vert1" presStyleCnt="0"/>
      <dgm:spPr/>
    </dgm:pt>
    <dgm:pt modelId="{86A0A165-C5A6-4D54-B545-B9CBA650E679}" type="pres">
      <dgm:prSet presAssocID="{18E1F9C0-72BE-40E3-B059-CFB55654A007}" presName="thickLine" presStyleLbl="alignNode1" presStyleIdx="14" presStyleCnt="20"/>
      <dgm:spPr/>
    </dgm:pt>
    <dgm:pt modelId="{8F5E6DEC-CF20-41B5-9AA3-F041E826C1F4}" type="pres">
      <dgm:prSet presAssocID="{18E1F9C0-72BE-40E3-B059-CFB55654A007}" presName="horz1" presStyleCnt="0"/>
      <dgm:spPr/>
    </dgm:pt>
    <dgm:pt modelId="{4D0C7476-C3ED-4B45-B538-BF35330B43DD}" type="pres">
      <dgm:prSet presAssocID="{18E1F9C0-72BE-40E3-B059-CFB55654A007}" presName="tx1" presStyleLbl="revTx" presStyleIdx="14" presStyleCnt="20"/>
      <dgm:spPr/>
    </dgm:pt>
    <dgm:pt modelId="{819C39D2-CE25-4856-8307-9D82BA4C89CC}" type="pres">
      <dgm:prSet presAssocID="{18E1F9C0-72BE-40E3-B059-CFB55654A007}" presName="vert1" presStyleCnt="0"/>
      <dgm:spPr/>
    </dgm:pt>
    <dgm:pt modelId="{A8C2F8E4-D449-4CD2-A887-4146865DE8CF}" type="pres">
      <dgm:prSet presAssocID="{59E2D7EE-D718-4368-8E6E-039C638F278D}" presName="thickLine" presStyleLbl="alignNode1" presStyleIdx="15" presStyleCnt="20"/>
      <dgm:spPr/>
    </dgm:pt>
    <dgm:pt modelId="{9CED79C2-C3DA-4A29-B9F6-85069DCDB7FA}" type="pres">
      <dgm:prSet presAssocID="{59E2D7EE-D718-4368-8E6E-039C638F278D}" presName="horz1" presStyleCnt="0"/>
      <dgm:spPr/>
    </dgm:pt>
    <dgm:pt modelId="{D67FA9A2-E221-4606-A61B-702C241AE10E}" type="pres">
      <dgm:prSet presAssocID="{59E2D7EE-D718-4368-8E6E-039C638F278D}" presName="tx1" presStyleLbl="revTx" presStyleIdx="15" presStyleCnt="20"/>
      <dgm:spPr/>
    </dgm:pt>
    <dgm:pt modelId="{301CA827-B6DB-4E25-9B64-B73EB43AF08A}" type="pres">
      <dgm:prSet presAssocID="{59E2D7EE-D718-4368-8E6E-039C638F278D}" presName="vert1" presStyleCnt="0"/>
      <dgm:spPr/>
    </dgm:pt>
    <dgm:pt modelId="{BE253E85-1C0B-4D7F-BB90-834C4172E7BB}" type="pres">
      <dgm:prSet presAssocID="{ECA2D7AD-E90B-4792-8D5A-33AFD2221954}" presName="thickLine" presStyleLbl="alignNode1" presStyleIdx="16" presStyleCnt="20"/>
      <dgm:spPr/>
    </dgm:pt>
    <dgm:pt modelId="{C55FB471-113B-43A4-84DD-870165BF9AA5}" type="pres">
      <dgm:prSet presAssocID="{ECA2D7AD-E90B-4792-8D5A-33AFD2221954}" presName="horz1" presStyleCnt="0"/>
      <dgm:spPr/>
    </dgm:pt>
    <dgm:pt modelId="{FE33CE6D-C56E-40BD-9800-E522879572F6}" type="pres">
      <dgm:prSet presAssocID="{ECA2D7AD-E90B-4792-8D5A-33AFD2221954}" presName="tx1" presStyleLbl="revTx" presStyleIdx="16" presStyleCnt="20"/>
      <dgm:spPr/>
    </dgm:pt>
    <dgm:pt modelId="{3287AA71-7E67-4945-9E0C-31170E75B385}" type="pres">
      <dgm:prSet presAssocID="{ECA2D7AD-E90B-4792-8D5A-33AFD2221954}" presName="vert1" presStyleCnt="0"/>
      <dgm:spPr/>
    </dgm:pt>
    <dgm:pt modelId="{3897C459-C1D7-4E1D-88B8-3146998864C6}" type="pres">
      <dgm:prSet presAssocID="{B241EDAB-152E-4962-B819-792B9E7C90FB}" presName="thickLine" presStyleLbl="alignNode1" presStyleIdx="17" presStyleCnt="20"/>
      <dgm:spPr/>
    </dgm:pt>
    <dgm:pt modelId="{6375AA20-5563-44AA-9475-AC4CEC7ABC29}" type="pres">
      <dgm:prSet presAssocID="{B241EDAB-152E-4962-B819-792B9E7C90FB}" presName="horz1" presStyleCnt="0"/>
      <dgm:spPr/>
    </dgm:pt>
    <dgm:pt modelId="{27EDCDB8-1A99-4C1D-9A2E-4451AB4BF2B3}" type="pres">
      <dgm:prSet presAssocID="{B241EDAB-152E-4962-B819-792B9E7C90FB}" presName="tx1" presStyleLbl="revTx" presStyleIdx="17" presStyleCnt="20"/>
      <dgm:spPr/>
    </dgm:pt>
    <dgm:pt modelId="{14C22CAB-9E7E-4673-A079-C478B294FCD3}" type="pres">
      <dgm:prSet presAssocID="{B241EDAB-152E-4962-B819-792B9E7C90FB}" presName="vert1" presStyleCnt="0"/>
      <dgm:spPr/>
    </dgm:pt>
    <dgm:pt modelId="{2AE96609-6F65-4A3B-AE65-4EFE7BFC78B8}" type="pres">
      <dgm:prSet presAssocID="{04347965-5CD2-48FC-910B-01D0E7B04A10}" presName="thickLine" presStyleLbl="alignNode1" presStyleIdx="18" presStyleCnt="20"/>
      <dgm:spPr/>
    </dgm:pt>
    <dgm:pt modelId="{E91246B8-EE7C-4FF5-AD51-ECB132BFC33B}" type="pres">
      <dgm:prSet presAssocID="{04347965-5CD2-48FC-910B-01D0E7B04A10}" presName="horz1" presStyleCnt="0"/>
      <dgm:spPr/>
    </dgm:pt>
    <dgm:pt modelId="{74429209-5D32-4757-A5C6-91A60AFBEFC1}" type="pres">
      <dgm:prSet presAssocID="{04347965-5CD2-48FC-910B-01D0E7B04A10}" presName="tx1" presStyleLbl="revTx" presStyleIdx="18" presStyleCnt="20"/>
      <dgm:spPr/>
    </dgm:pt>
    <dgm:pt modelId="{E5EFBAB4-A5D3-4B1E-A787-76DA87B03FB9}" type="pres">
      <dgm:prSet presAssocID="{04347965-5CD2-48FC-910B-01D0E7B04A10}" presName="vert1" presStyleCnt="0"/>
      <dgm:spPr/>
    </dgm:pt>
    <dgm:pt modelId="{3889FEAA-7D0B-459D-9235-BF23B3C402A4}" type="pres">
      <dgm:prSet presAssocID="{AF43E422-ED1B-40A3-B9F5-0C01A04231C0}" presName="thickLine" presStyleLbl="alignNode1" presStyleIdx="19" presStyleCnt="20"/>
      <dgm:spPr/>
    </dgm:pt>
    <dgm:pt modelId="{6323B203-3DDA-48BF-B5D7-6F4380F0487F}" type="pres">
      <dgm:prSet presAssocID="{AF43E422-ED1B-40A3-B9F5-0C01A04231C0}" presName="horz1" presStyleCnt="0"/>
      <dgm:spPr/>
    </dgm:pt>
    <dgm:pt modelId="{512AA3E7-3BEB-40FB-AF24-536E7107DC52}" type="pres">
      <dgm:prSet presAssocID="{AF43E422-ED1B-40A3-B9F5-0C01A04231C0}" presName="tx1" presStyleLbl="revTx" presStyleIdx="19" presStyleCnt="20"/>
      <dgm:spPr/>
    </dgm:pt>
    <dgm:pt modelId="{96BD2689-8E73-4380-AE38-4D6267829E85}" type="pres">
      <dgm:prSet presAssocID="{AF43E422-ED1B-40A3-B9F5-0C01A04231C0}" presName="vert1" presStyleCnt="0"/>
      <dgm:spPr/>
    </dgm:pt>
  </dgm:ptLst>
  <dgm:cxnLst>
    <dgm:cxn modelId="{4CC43400-106C-4951-9BAE-7ACBBA2A5807}" srcId="{48C486DE-BB7C-4CDB-8757-B738940218E3}" destId="{134F14B8-025E-4F94-8A6F-26EDA62ED180}" srcOrd="6" destOrd="0" parTransId="{590E7885-198C-45BE-8CB8-D5BBFAE449F5}" sibTransId="{4D22996F-FFF6-4A85-BF8E-8E6980310CDC}"/>
    <dgm:cxn modelId="{01CB1C04-D358-48E2-8640-CCDC2D8BB6F3}" type="presOf" srcId="{18E1F9C0-72BE-40E3-B059-CFB55654A007}" destId="{4D0C7476-C3ED-4B45-B538-BF35330B43DD}" srcOrd="0" destOrd="0" presId="urn:microsoft.com/office/officeart/2008/layout/LinedList"/>
    <dgm:cxn modelId="{1CABBD08-A709-4AF6-8484-509A8E2EC3C5}" srcId="{48C486DE-BB7C-4CDB-8757-B738940218E3}" destId="{F3C75C2A-13F8-436E-979E-5DDEA1644978}" srcOrd="3" destOrd="0" parTransId="{10C0D356-7568-46C8-BEB8-00B2C28AEB5D}" sibTransId="{1BC7154B-66E0-4A55-B194-46098130C142}"/>
    <dgm:cxn modelId="{7FEF390B-371D-4E31-A567-A4E50D1679DF}" srcId="{48C486DE-BB7C-4CDB-8757-B738940218E3}" destId="{1E75752F-0D2A-475D-A0C5-AB29AD4E1EEC}" srcOrd="0" destOrd="0" parTransId="{C9E8F3B8-AA68-4270-B00D-717681FD45B0}" sibTransId="{840B81E9-C21E-44B4-92BE-FF8ACAB6BE88}"/>
    <dgm:cxn modelId="{0C49500E-FFB7-40EB-B871-D07ACBCEB89F}" type="presOf" srcId="{59E2D7EE-D718-4368-8E6E-039C638F278D}" destId="{D67FA9A2-E221-4606-A61B-702C241AE10E}" srcOrd="0" destOrd="0" presId="urn:microsoft.com/office/officeart/2008/layout/LinedList"/>
    <dgm:cxn modelId="{E5275C19-6011-4D8E-B542-986A2E1848ED}" type="presOf" srcId="{BA326CD4-3472-42FD-82E7-11CCB3AAC2E0}" destId="{286633D0-EA18-4DAB-A20E-04A4B87C0568}" srcOrd="0" destOrd="0" presId="urn:microsoft.com/office/officeart/2008/layout/LinedList"/>
    <dgm:cxn modelId="{BDB3551E-A7C6-4336-B798-A48B993BEBF0}" type="presOf" srcId="{DE100F19-96D1-4538-8DCB-D0FF3259BAE3}" destId="{5930F6AD-247D-409E-8A27-0F735B567445}" srcOrd="0" destOrd="0" presId="urn:microsoft.com/office/officeart/2008/layout/LinedList"/>
    <dgm:cxn modelId="{1F022924-6124-44F3-A44B-B401A6FA8446}" srcId="{48C486DE-BB7C-4CDB-8757-B738940218E3}" destId="{7997FB75-687B-4A4F-B849-DC7B04CC1C72}" srcOrd="4" destOrd="0" parTransId="{1563F10D-CB29-4516-BAFE-9727DEF0147B}" sibTransId="{BE152D4A-8954-4DBB-9122-F489163D6C6C}"/>
    <dgm:cxn modelId="{255FD526-1599-431D-A248-C86F35ADE4EF}" type="presOf" srcId="{B241EDAB-152E-4962-B819-792B9E7C90FB}" destId="{27EDCDB8-1A99-4C1D-9A2E-4451AB4BF2B3}" srcOrd="0" destOrd="0" presId="urn:microsoft.com/office/officeart/2008/layout/LinedList"/>
    <dgm:cxn modelId="{2AFFFA39-8E53-4761-88BF-F45804AABCC2}" type="presOf" srcId="{042106BE-5212-4224-A14C-72B5DA977982}" destId="{39C02C35-9EB0-43C4-B352-8757918C0C1E}" srcOrd="0" destOrd="0" presId="urn:microsoft.com/office/officeart/2008/layout/LinedList"/>
    <dgm:cxn modelId="{BB8A6041-36EC-4093-9EEC-5946C828B032}" srcId="{48C486DE-BB7C-4CDB-8757-B738940218E3}" destId="{94F5FCED-B496-4AEA-A560-9E5C4C8458F0}" srcOrd="11" destOrd="0" parTransId="{2AD16558-B3DF-4761-B459-CB4FAD585EDF}" sibTransId="{17A068D8-D119-44D5-9DA6-D5D691B0485F}"/>
    <dgm:cxn modelId="{66598341-3254-48C4-BA28-6EAA79834BF4}" type="presOf" srcId="{1E75752F-0D2A-475D-A0C5-AB29AD4E1EEC}" destId="{01B051FC-CD08-4D50-8EE6-810B6A41F321}" srcOrd="0" destOrd="0" presId="urn:microsoft.com/office/officeart/2008/layout/LinedList"/>
    <dgm:cxn modelId="{EA401663-A65B-4F6E-A830-0E573E2978B0}" srcId="{48C486DE-BB7C-4CDB-8757-B738940218E3}" destId="{B241EDAB-152E-4962-B819-792B9E7C90FB}" srcOrd="17" destOrd="0" parTransId="{95674749-8C5E-4546-A7D4-C298C943BE39}" sibTransId="{EBE9D4A1-15F8-4918-81F6-DDE936641074}"/>
    <dgm:cxn modelId="{855BFC44-50CB-4E29-8FD0-D86B41E56377}" srcId="{48C486DE-BB7C-4CDB-8757-B738940218E3}" destId="{B419B362-7520-42F6-AF4D-E58B707FE3DB}" srcOrd="12" destOrd="0" parTransId="{48EF6861-532A-4123-8105-379A233AAA4D}" sibTransId="{9EA724F5-271C-4E67-9472-9509EF80ACD7}"/>
    <dgm:cxn modelId="{D2226847-FF36-41CA-8F66-64AFB04EFAC2}" type="presOf" srcId="{B419B362-7520-42F6-AF4D-E58B707FE3DB}" destId="{5E496C30-9FA1-4FFD-9770-19C0772E074D}" srcOrd="0" destOrd="0" presId="urn:microsoft.com/office/officeart/2008/layout/LinedList"/>
    <dgm:cxn modelId="{11E2C569-6EA9-43C2-9D08-97DB5F49C1C0}" type="presOf" srcId="{7997FB75-687B-4A4F-B849-DC7B04CC1C72}" destId="{A62F9534-CE4B-49BB-9427-65FC89D33E76}" srcOrd="0" destOrd="0" presId="urn:microsoft.com/office/officeart/2008/layout/LinedList"/>
    <dgm:cxn modelId="{DC1A9B6B-A2DE-47E8-86F6-98DECF21DA67}" srcId="{48C486DE-BB7C-4CDB-8757-B738940218E3}" destId="{4F9FE5FB-C3F1-4498-B7EB-80BF002A5CC3}" srcOrd="9" destOrd="0" parTransId="{CB70978C-64FA-4BAC-BC5A-F75541EEFF7A}" sibTransId="{D3AFEE6C-3A1D-4D52-A7A5-A8AF050FCCC4}"/>
    <dgm:cxn modelId="{72F3696D-F73B-4028-B2EA-8FA149E6FB8F}" type="presOf" srcId="{1A4C255E-8457-45BA-880F-B558FD9375B1}" destId="{4BA62F60-35BA-4468-93E2-2D86D777DA7D}" srcOrd="0" destOrd="0" presId="urn:microsoft.com/office/officeart/2008/layout/LinedList"/>
    <dgm:cxn modelId="{3041C44F-03E4-498C-B1BE-22FB62FD4573}" type="presOf" srcId="{ECE61850-6662-4224-B49A-63848180B54D}" destId="{68D2DFAF-4EE7-42D6-9DBC-329DEFBAF8D1}" srcOrd="0" destOrd="0" presId="urn:microsoft.com/office/officeart/2008/layout/LinedList"/>
    <dgm:cxn modelId="{3C0E0670-1FA3-487A-87FE-137FD0BD346F}" type="presOf" srcId="{4F9FE5FB-C3F1-4498-B7EB-80BF002A5CC3}" destId="{F36F9064-7B29-40AF-8772-08839396E463}" srcOrd="0" destOrd="0" presId="urn:microsoft.com/office/officeart/2008/layout/LinedList"/>
    <dgm:cxn modelId="{EFAC7556-B563-4493-9EB7-3019E7CFC3F4}" srcId="{48C486DE-BB7C-4CDB-8757-B738940218E3}" destId="{04347965-5CD2-48FC-910B-01D0E7B04A10}" srcOrd="18" destOrd="0" parTransId="{55EB8C69-AEA6-4374-A17A-62C32E8D12D5}" sibTransId="{55BD989C-8245-4892-A8AD-94335776EEF6}"/>
    <dgm:cxn modelId="{0C4B5B7B-A67F-44FE-B3A1-D0ABC7B524C5}" type="presOf" srcId="{48C486DE-BB7C-4CDB-8757-B738940218E3}" destId="{76845451-0FED-42AF-8E54-2C426FE6C946}" srcOrd="0" destOrd="0" presId="urn:microsoft.com/office/officeart/2008/layout/LinedList"/>
    <dgm:cxn modelId="{C61EAB7D-33A8-4128-90A5-B331E4255C55}" type="presOf" srcId="{134F14B8-025E-4F94-8A6F-26EDA62ED180}" destId="{B2F82F62-DFE5-45BD-9F84-FEDAA8A2BF7E}" srcOrd="0" destOrd="0" presId="urn:microsoft.com/office/officeart/2008/layout/LinedList"/>
    <dgm:cxn modelId="{5017057E-1250-46A7-A9AE-F6A71A20F1F6}" srcId="{48C486DE-BB7C-4CDB-8757-B738940218E3}" destId="{AF43E422-ED1B-40A3-B9F5-0C01A04231C0}" srcOrd="19" destOrd="0" parTransId="{99CFB689-7C08-4C25-83CA-CA1B979103E3}" sibTransId="{EB84EDD9-4941-4929-BABB-4C8AC6F797E0}"/>
    <dgm:cxn modelId="{C488C686-B770-4400-A434-39683145DE3E}" srcId="{48C486DE-BB7C-4CDB-8757-B738940218E3}" destId="{59E2D7EE-D718-4368-8E6E-039C638F278D}" srcOrd="15" destOrd="0" parTransId="{6ADC4076-6514-4761-BE2B-CF1C96A75ADD}" sibTransId="{8303C283-C9ED-40D9-88EC-B9594995A246}"/>
    <dgm:cxn modelId="{050C678B-1B69-4F86-8313-AADA19F3BC7B}" srcId="{48C486DE-BB7C-4CDB-8757-B738940218E3}" destId="{DE100F19-96D1-4538-8DCB-D0FF3259BAE3}" srcOrd="1" destOrd="0" parTransId="{4244EAE1-D702-4953-B5F0-B383F50E1C8A}" sibTransId="{041895A3-3E22-4941-9480-0A8A24C7A1C3}"/>
    <dgm:cxn modelId="{E800D396-A07A-410E-8BA3-9EA0F922FF75}" type="presOf" srcId="{8E9BECC4-C891-4C91-A747-97391C5CFCCF}" destId="{854ABB72-527D-41FF-812C-B4F03468208F}" srcOrd="0" destOrd="0" presId="urn:microsoft.com/office/officeart/2008/layout/LinedList"/>
    <dgm:cxn modelId="{0172F79E-055E-41F2-9AA6-71A5C4D3B75B}" srcId="{48C486DE-BB7C-4CDB-8757-B738940218E3}" destId="{8E9BECC4-C891-4C91-A747-97391C5CFCCF}" srcOrd="7" destOrd="0" parTransId="{5A6105E3-D5CE-4E9C-A80F-C4F28C2D6F6E}" sibTransId="{F3856452-7766-4CD9-8A55-829454D90C4F}"/>
    <dgm:cxn modelId="{19E230AB-19CE-4F64-B90A-E457F7C5FE5C}" srcId="{48C486DE-BB7C-4CDB-8757-B738940218E3}" destId="{ECA2D7AD-E90B-4792-8D5A-33AFD2221954}" srcOrd="16" destOrd="0" parTransId="{7824A987-A8D1-44D0-AE96-13F2691123BA}" sibTransId="{987444BA-BDF9-448C-899D-330D16E5C186}"/>
    <dgm:cxn modelId="{2E8BADAC-1369-4ED9-8790-7DAFEE7C5122}" srcId="{48C486DE-BB7C-4CDB-8757-B738940218E3}" destId="{BA326CD4-3472-42FD-82E7-11CCB3AAC2E0}" srcOrd="13" destOrd="0" parTransId="{0E07AE29-B212-43E4-B5E5-2662CBDB2A53}" sibTransId="{E26AB337-8FDC-4FB2-B863-546424680496}"/>
    <dgm:cxn modelId="{26C3E3BA-44E5-4C66-ACA2-CB6F193AB393}" srcId="{48C486DE-BB7C-4CDB-8757-B738940218E3}" destId="{1A4C255E-8457-45BA-880F-B558FD9375B1}" srcOrd="2" destOrd="0" parTransId="{55AF2003-4CE5-436F-8A61-AB4C3B3AD532}" sibTransId="{0CDCF857-BA21-4D68-B2BD-BA218AA76113}"/>
    <dgm:cxn modelId="{DF9331C0-116D-4CF8-B95E-8F4178F6B12B}" srcId="{48C486DE-BB7C-4CDB-8757-B738940218E3}" destId="{042106BE-5212-4224-A14C-72B5DA977982}" srcOrd="10" destOrd="0" parTransId="{52DE628C-9E3E-40AB-A610-8B5A853628FA}" sibTransId="{B68C5360-73E5-4A38-814C-203FEF744C10}"/>
    <dgm:cxn modelId="{05E2D4C6-C751-46DC-B7C6-27EAF334CF0E}" srcId="{48C486DE-BB7C-4CDB-8757-B738940218E3}" destId="{ECE61850-6662-4224-B49A-63848180B54D}" srcOrd="8" destOrd="0" parTransId="{901EA4F9-4EE6-422E-A602-1044F4736B66}" sibTransId="{6F7667A5-E8BE-4474-A15A-D7CB50C43CA6}"/>
    <dgm:cxn modelId="{0F6F10DC-4EDE-433F-9A8D-7FEAAD27290A}" type="presOf" srcId="{F3C75C2A-13F8-436E-979E-5DDEA1644978}" destId="{2F72B9A0-17D4-4917-BE79-A7752F991C83}" srcOrd="0" destOrd="0" presId="urn:microsoft.com/office/officeart/2008/layout/LinedList"/>
    <dgm:cxn modelId="{9633FAE4-A547-4DF0-985D-5774B73AB7B3}" type="presOf" srcId="{04347965-5CD2-48FC-910B-01D0E7B04A10}" destId="{74429209-5D32-4757-A5C6-91A60AFBEFC1}" srcOrd="0" destOrd="0" presId="urn:microsoft.com/office/officeart/2008/layout/LinedList"/>
    <dgm:cxn modelId="{BCCDD6EF-DB1D-4753-93E0-F285C6131776}" srcId="{48C486DE-BB7C-4CDB-8757-B738940218E3}" destId="{18E1F9C0-72BE-40E3-B059-CFB55654A007}" srcOrd="14" destOrd="0" parTransId="{8FD2A0DC-8E36-46C7-88F2-8A01293D4610}" sibTransId="{0392758B-6F20-4118-8241-EE9EA086BBE1}"/>
    <dgm:cxn modelId="{885F56F4-B3A7-4B4E-9B99-1DCBD4E377D1}" type="presOf" srcId="{087BEC62-FFA4-43C5-8228-C074526629CC}" destId="{A06D477C-D465-407D-936B-084ED4B92159}" srcOrd="0" destOrd="0" presId="urn:microsoft.com/office/officeart/2008/layout/LinedList"/>
    <dgm:cxn modelId="{EB140DF9-AB2F-48DA-8DF6-6AF8040BF135}" type="presOf" srcId="{AF43E422-ED1B-40A3-B9F5-0C01A04231C0}" destId="{512AA3E7-3BEB-40FB-AF24-536E7107DC52}" srcOrd="0" destOrd="0" presId="urn:microsoft.com/office/officeart/2008/layout/LinedList"/>
    <dgm:cxn modelId="{EEE018F9-A1D1-4AD5-AA26-18057F694BE0}" type="presOf" srcId="{94F5FCED-B496-4AEA-A560-9E5C4C8458F0}" destId="{23D74E5E-AECC-404A-8293-5771569A38DC}" srcOrd="0" destOrd="0" presId="urn:microsoft.com/office/officeart/2008/layout/LinedList"/>
    <dgm:cxn modelId="{385987FC-011A-4AC6-BA27-94A49862FB4D}" srcId="{48C486DE-BB7C-4CDB-8757-B738940218E3}" destId="{087BEC62-FFA4-43C5-8228-C074526629CC}" srcOrd="5" destOrd="0" parTransId="{84D0937B-AE77-4AA2-A8D0-EB08B988FE8B}" sibTransId="{146D8CA7-EF9A-4373-9486-43A5ADFA5B92}"/>
    <dgm:cxn modelId="{2B1A5AFE-D2C4-49FB-9DE3-40A22BC039B5}" type="presOf" srcId="{ECA2D7AD-E90B-4792-8D5A-33AFD2221954}" destId="{FE33CE6D-C56E-40BD-9800-E522879572F6}" srcOrd="0" destOrd="0" presId="urn:microsoft.com/office/officeart/2008/layout/LinedList"/>
    <dgm:cxn modelId="{3274BBBA-9083-44DA-B814-185E64336D47}" type="presParOf" srcId="{76845451-0FED-42AF-8E54-2C426FE6C946}" destId="{B81D8F22-AC1A-4E63-B302-FEDBA9EA7AB4}" srcOrd="0" destOrd="0" presId="urn:microsoft.com/office/officeart/2008/layout/LinedList"/>
    <dgm:cxn modelId="{A8478579-8DB5-4CFC-AC7D-966181D14B4D}" type="presParOf" srcId="{76845451-0FED-42AF-8E54-2C426FE6C946}" destId="{FE34B4B7-900E-4C82-B4E7-5DFDA2708594}" srcOrd="1" destOrd="0" presId="urn:microsoft.com/office/officeart/2008/layout/LinedList"/>
    <dgm:cxn modelId="{749B6191-990A-4E90-888A-F092DB0917E3}" type="presParOf" srcId="{FE34B4B7-900E-4C82-B4E7-5DFDA2708594}" destId="{01B051FC-CD08-4D50-8EE6-810B6A41F321}" srcOrd="0" destOrd="0" presId="urn:microsoft.com/office/officeart/2008/layout/LinedList"/>
    <dgm:cxn modelId="{D2EAF38C-BCF2-47D1-AD4D-FAE4A01DFC32}" type="presParOf" srcId="{FE34B4B7-900E-4C82-B4E7-5DFDA2708594}" destId="{C800B4BC-EFCE-466C-A76C-B8BED5A5008B}" srcOrd="1" destOrd="0" presId="urn:microsoft.com/office/officeart/2008/layout/LinedList"/>
    <dgm:cxn modelId="{154FFD76-96D4-44B9-952E-E64B365AE75F}" type="presParOf" srcId="{76845451-0FED-42AF-8E54-2C426FE6C946}" destId="{893D3F46-F61C-4CF4-8BF2-D6C162E0268A}" srcOrd="2" destOrd="0" presId="urn:microsoft.com/office/officeart/2008/layout/LinedList"/>
    <dgm:cxn modelId="{4BA627F5-3C86-4DF8-9828-0EA7B46A9798}" type="presParOf" srcId="{76845451-0FED-42AF-8E54-2C426FE6C946}" destId="{2FECB559-0FBD-42FF-A4BC-08633D47A8F7}" srcOrd="3" destOrd="0" presId="urn:microsoft.com/office/officeart/2008/layout/LinedList"/>
    <dgm:cxn modelId="{D3D1096C-D17F-4F89-9483-30035C721615}" type="presParOf" srcId="{2FECB559-0FBD-42FF-A4BC-08633D47A8F7}" destId="{5930F6AD-247D-409E-8A27-0F735B567445}" srcOrd="0" destOrd="0" presId="urn:microsoft.com/office/officeart/2008/layout/LinedList"/>
    <dgm:cxn modelId="{B624BB0A-CB93-4FEA-AEA0-0371F17A111C}" type="presParOf" srcId="{2FECB559-0FBD-42FF-A4BC-08633D47A8F7}" destId="{88C75316-F6F1-4ACB-9C94-2EFA3FB8BA06}" srcOrd="1" destOrd="0" presId="urn:microsoft.com/office/officeart/2008/layout/LinedList"/>
    <dgm:cxn modelId="{5821696E-AFFD-4BF8-8AB0-473282189814}" type="presParOf" srcId="{76845451-0FED-42AF-8E54-2C426FE6C946}" destId="{0A6350AF-C0C6-4390-A3C7-6E228184B0F8}" srcOrd="4" destOrd="0" presId="urn:microsoft.com/office/officeart/2008/layout/LinedList"/>
    <dgm:cxn modelId="{637DC1E1-F7DB-4CE1-9EFC-76E831CD1614}" type="presParOf" srcId="{76845451-0FED-42AF-8E54-2C426FE6C946}" destId="{C907EE0E-C72F-484A-9B66-A7CFD3F9D7E4}" srcOrd="5" destOrd="0" presId="urn:microsoft.com/office/officeart/2008/layout/LinedList"/>
    <dgm:cxn modelId="{80FA051C-2880-4846-B05A-88E2B0E6CFE8}" type="presParOf" srcId="{C907EE0E-C72F-484A-9B66-A7CFD3F9D7E4}" destId="{4BA62F60-35BA-4468-93E2-2D86D777DA7D}" srcOrd="0" destOrd="0" presId="urn:microsoft.com/office/officeart/2008/layout/LinedList"/>
    <dgm:cxn modelId="{730E9656-5828-4932-8331-2B2E1EE37E92}" type="presParOf" srcId="{C907EE0E-C72F-484A-9B66-A7CFD3F9D7E4}" destId="{A6CA4C06-304E-46A4-8A5B-5C6D8919B216}" srcOrd="1" destOrd="0" presId="urn:microsoft.com/office/officeart/2008/layout/LinedList"/>
    <dgm:cxn modelId="{40D9660E-7724-4B3F-BA8A-B25CF1B2AAE7}" type="presParOf" srcId="{76845451-0FED-42AF-8E54-2C426FE6C946}" destId="{329DB20B-24D6-4ED9-B61F-A0567BBC0BDF}" srcOrd="6" destOrd="0" presId="urn:microsoft.com/office/officeart/2008/layout/LinedList"/>
    <dgm:cxn modelId="{4B7E69CC-4E44-4D05-84FE-9D7F237BD356}" type="presParOf" srcId="{76845451-0FED-42AF-8E54-2C426FE6C946}" destId="{24AA4755-B672-40DF-8C71-DC071B0DEADC}" srcOrd="7" destOrd="0" presId="urn:microsoft.com/office/officeart/2008/layout/LinedList"/>
    <dgm:cxn modelId="{524A45AC-9815-4D40-8F94-774241F9417F}" type="presParOf" srcId="{24AA4755-B672-40DF-8C71-DC071B0DEADC}" destId="{2F72B9A0-17D4-4917-BE79-A7752F991C83}" srcOrd="0" destOrd="0" presId="urn:microsoft.com/office/officeart/2008/layout/LinedList"/>
    <dgm:cxn modelId="{70FF404F-19A9-44B0-AAC2-A7ECA1AF34E7}" type="presParOf" srcId="{24AA4755-B672-40DF-8C71-DC071B0DEADC}" destId="{6F169E5A-6363-4D7E-B8F7-264C2FEE4311}" srcOrd="1" destOrd="0" presId="urn:microsoft.com/office/officeart/2008/layout/LinedList"/>
    <dgm:cxn modelId="{812BF336-ABA0-48B6-8D88-F4BB38A66C90}" type="presParOf" srcId="{76845451-0FED-42AF-8E54-2C426FE6C946}" destId="{87BCD1BB-E06A-4C16-8ECE-30562C3B1021}" srcOrd="8" destOrd="0" presId="urn:microsoft.com/office/officeart/2008/layout/LinedList"/>
    <dgm:cxn modelId="{FED47329-6204-477C-AB95-0ED7845A1ABF}" type="presParOf" srcId="{76845451-0FED-42AF-8E54-2C426FE6C946}" destId="{1A0F9BD5-7932-4C1C-A793-84881DE17A99}" srcOrd="9" destOrd="0" presId="urn:microsoft.com/office/officeart/2008/layout/LinedList"/>
    <dgm:cxn modelId="{DA5A26CC-4275-418B-84A0-A1F00AC671C0}" type="presParOf" srcId="{1A0F9BD5-7932-4C1C-A793-84881DE17A99}" destId="{A62F9534-CE4B-49BB-9427-65FC89D33E76}" srcOrd="0" destOrd="0" presId="urn:microsoft.com/office/officeart/2008/layout/LinedList"/>
    <dgm:cxn modelId="{9D56D9FA-B9F9-4A1D-BF2E-052A77244D5E}" type="presParOf" srcId="{1A0F9BD5-7932-4C1C-A793-84881DE17A99}" destId="{9343D8A9-9E22-427B-9D4D-4063EDC2600F}" srcOrd="1" destOrd="0" presId="urn:microsoft.com/office/officeart/2008/layout/LinedList"/>
    <dgm:cxn modelId="{0026CBC9-B8E1-4319-B22E-18A821BD000F}" type="presParOf" srcId="{76845451-0FED-42AF-8E54-2C426FE6C946}" destId="{10195013-471C-4816-A2A6-CA787A313B58}" srcOrd="10" destOrd="0" presId="urn:microsoft.com/office/officeart/2008/layout/LinedList"/>
    <dgm:cxn modelId="{CC77C6AF-831B-4C03-8ED6-F6C445D942DC}" type="presParOf" srcId="{76845451-0FED-42AF-8E54-2C426FE6C946}" destId="{A4195C44-F062-4920-A66C-DFDECAFBDB2D}" srcOrd="11" destOrd="0" presId="urn:microsoft.com/office/officeart/2008/layout/LinedList"/>
    <dgm:cxn modelId="{E12B091F-9774-4B87-9109-447C97E8A2A6}" type="presParOf" srcId="{A4195C44-F062-4920-A66C-DFDECAFBDB2D}" destId="{A06D477C-D465-407D-936B-084ED4B92159}" srcOrd="0" destOrd="0" presId="urn:microsoft.com/office/officeart/2008/layout/LinedList"/>
    <dgm:cxn modelId="{3C4EA108-BA1D-4C20-BA39-5BB285BE0AF8}" type="presParOf" srcId="{A4195C44-F062-4920-A66C-DFDECAFBDB2D}" destId="{94B3C85D-D67D-408F-BF8C-BB9920D0765A}" srcOrd="1" destOrd="0" presId="urn:microsoft.com/office/officeart/2008/layout/LinedList"/>
    <dgm:cxn modelId="{A55A5465-7A96-4604-B2F3-817CB936218B}" type="presParOf" srcId="{76845451-0FED-42AF-8E54-2C426FE6C946}" destId="{5EA5A28F-1AD4-4692-8D62-10A90483F7FA}" srcOrd="12" destOrd="0" presId="urn:microsoft.com/office/officeart/2008/layout/LinedList"/>
    <dgm:cxn modelId="{D5C986D1-85B3-4527-8085-CAC4C4E751A9}" type="presParOf" srcId="{76845451-0FED-42AF-8E54-2C426FE6C946}" destId="{ED1BDA64-4EF9-4CEF-BA78-41673CBC2B85}" srcOrd="13" destOrd="0" presId="urn:microsoft.com/office/officeart/2008/layout/LinedList"/>
    <dgm:cxn modelId="{95B865D9-FADF-466C-8716-C65F3089CEA5}" type="presParOf" srcId="{ED1BDA64-4EF9-4CEF-BA78-41673CBC2B85}" destId="{B2F82F62-DFE5-45BD-9F84-FEDAA8A2BF7E}" srcOrd="0" destOrd="0" presId="urn:microsoft.com/office/officeart/2008/layout/LinedList"/>
    <dgm:cxn modelId="{2497B2F4-2E15-4706-9A82-599F99AAE105}" type="presParOf" srcId="{ED1BDA64-4EF9-4CEF-BA78-41673CBC2B85}" destId="{B4D54602-00D3-4C36-9D93-9017269A25F0}" srcOrd="1" destOrd="0" presId="urn:microsoft.com/office/officeart/2008/layout/LinedList"/>
    <dgm:cxn modelId="{E559F6EF-4263-48AA-8455-2043BA88B272}" type="presParOf" srcId="{76845451-0FED-42AF-8E54-2C426FE6C946}" destId="{ADB32035-008F-4B59-9FC9-C7ABE956FE8C}" srcOrd="14" destOrd="0" presId="urn:microsoft.com/office/officeart/2008/layout/LinedList"/>
    <dgm:cxn modelId="{2D2AE3FB-5155-4975-9780-7D675B420665}" type="presParOf" srcId="{76845451-0FED-42AF-8E54-2C426FE6C946}" destId="{E14DCE87-8B9B-4E64-9C33-FD7F3EFE1598}" srcOrd="15" destOrd="0" presId="urn:microsoft.com/office/officeart/2008/layout/LinedList"/>
    <dgm:cxn modelId="{E871D315-27C0-492C-997D-6AB1C869BA39}" type="presParOf" srcId="{E14DCE87-8B9B-4E64-9C33-FD7F3EFE1598}" destId="{854ABB72-527D-41FF-812C-B4F03468208F}" srcOrd="0" destOrd="0" presId="urn:microsoft.com/office/officeart/2008/layout/LinedList"/>
    <dgm:cxn modelId="{8F38E112-DB06-4B17-B11B-9FE99B18EB72}" type="presParOf" srcId="{E14DCE87-8B9B-4E64-9C33-FD7F3EFE1598}" destId="{8A9290E6-B913-47C9-8DD4-D56011A3BADA}" srcOrd="1" destOrd="0" presId="urn:microsoft.com/office/officeart/2008/layout/LinedList"/>
    <dgm:cxn modelId="{9A8A27F6-C218-4983-A173-5C7D298B7D15}" type="presParOf" srcId="{76845451-0FED-42AF-8E54-2C426FE6C946}" destId="{59983D54-830F-4118-A486-EFA8C6A258D0}" srcOrd="16" destOrd="0" presId="urn:microsoft.com/office/officeart/2008/layout/LinedList"/>
    <dgm:cxn modelId="{DFFC1317-AC80-4FFA-ACA2-51E718C14F33}" type="presParOf" srcId="{76845451-0FED-42AF-8E54-2C426FE6C946}" destId="{010720E1-AC21-4BBC-B6E9-6E61D18B8188}" srcOrd="17" destOrd="0" presId="urn:microsoft.com/office/officeart/2008/layout/LinedList"/>
    <dgm:cxn modelId="{2018B091-3121-42FD-9B0A-430F163EA8C1}" type="presParOf" srcId="{010720E1-AC21-4BBC-B6E9-6E61D18B8188}" destId="{68D2DFAF-4EE7-42D6-9DBC-329DEFBAF8D1}" srcOrd="0" destOrd="0" presId="urn:microsoft.com/office/officeart/2008/layout/LinedList"/>
    <dgm:cxn modelId="{8153ACCD-1FB2-450D-859B-2FE2A8DE8596}" type="presParOf" srcId="{010720E1-AC21-4BBC-B6E9-6E61D18B8188}" destId="{87E94BEC-65B4-42BE-8AE5-EA05E6610128}" srcOrd="1" destOrd="0" presId="urn:microsoft.com/office/officeart/2008/layout/LinedList"/>
    <dgm:cxn modelId="{8B661CA0-3D0F-49E1-A7AD-E577A3A16150}" type="presParOf" srcId="{76845451-0FED-42AF-8E54-2C426FE6C946}" destId="{D53FB169-7728-4383-A9DF-A25809B4A3B5}" srcOrd="18" destOrd="0" presId="urn:microsoft.com/office/officeart/2008/layout/LinedList"/>
    <dgm:cxn modelId="{20AA0D8A-A7DF-4DC0-937C-9942A9CFD739}" type="presParOf" srcId="{76845451-0FED-42AF-8E54-2C426FE6C946}" destId="{81071483-A655-4DEE-B452-3ED516EA40A3}" srcOrd="19" destOrd="0" presId="urn:microsoft.com/office/officeart/2008/layout/LinedList"/>
    <dgm:cxn modelId="{B4D6A2A8-FF88-4F4D-AA62-44999C012BEA}" type="presParOf" srcId="{81071483-A655-4DEE-B452-3ED516EA40A3}" destId="{F36F9064-7B29-40AF-8772-08839396E463}" srcOrd="0" destOrd="0" presId="urn:microsoft.com/office/officeart/2008/layout/LinedList"/>
    <dgm:cxn modelId="{3B2744B5-B9DE-4F86-8F27-7FBF03B1EFBF}" type="presParOf" srcId="{81071483-A655-4DEE-B452-3ED516EA40A3}" destId="{65D96599-2814-4938-800B-A1B1A83F7C1D}" srcOrd="1" destOrd="0" presId="urn:microsoft.com/office/officeart/2008/layout/LinedList"/>
    <dgm:cxn modelId="{95E3E0B8-2AD5-49DB-9B30-2A15208306F6}" type="presParOf" srcId="{76845451-0FED-42AF-8E54-2C426FE6C946}" destId="{611BCFDB-35C0-4773-89F6-E1846B7C92E2}" srcOrd="20" destOrd="0" presId="urn:microsoft.com/office/officeart/2008/layout/LinedList"/>
    <dgm:cxn modelId="{7E2B173C-0F1A-4B94-9513-1555656C087D}" type="presParOf" srcId="{76845451-0FED-42AF-8E54-2C426FE6C946}" destId="{C301C130-EFE1-4C70-83F5-E41290BCD398}" srcOrd="21" destOrd="0" presId="urn:microsoft.com/office/officeart/2008/layout/LinedList"/>
    <dgm:cxn modelId="{97D6C26E-DD7D-42FF-985A-A4B9D3D99777}" type="presParOf" srcId="{C301C130-EFE1-4C70-83F5-E41290BCD398}" destId="{39C02C35-9EB0-43C4-B352-8757918C0C1E}" srcOrd="0" destOrd="0" presId="urn:microsoft.com/office/officeart/2008/layout/LinedList"/>
    <dgm:cxn modelId="{1AFB2084-AE30-4179-A1D0-131F585FC360}" type="presParOf" srcId="{C301C130-EFE1-4C70-83F5-E41290BCD398}" destId="{D3F9A008-C5A3-4C99-AA1A-88B5B43D811C}" srcOrd="1" destOrd="0" presId="urn:microsoft.com/office/officeart/2008/layout/LinedList"/>
    <dgm:cxn modelId="{DD3C9877-0901-42A3-A862-A5DFA89B0484}" type="presParOf" srcId="{76845451-0FED-42AF-8E54-2C426FE6C946}" destId="{567FF3C3-C6B7-4FA9-97F4-87E1BC24A52F}" srcOrd="22" destOrd="0" presId="urn:microsoft.com/office/officeart/2008/layout/LinedList"/>
    <dgm:cxn modelId="{0F6C0EE5-A252-4B51-88C9-0FCA4BBF7BBC}" type="presParOf" srcId="{76845451-0FED-42AF-8E54-2C426FE6C946}" destId="{A40B46DB-E025-4101-A469-C710501B3F5F}" srcOrd="23" destOrd="0" presId="urn:microsoft.com/office/officeart/2008/layout/LinedList"/>
    <dgm:cxn modelId="{9E8D22D0-5682-4B22-ADDE-90887012F2AA}" type="presParOf" srcId="{A40B46DB-E025-4101-A469-C710501B3F5F}" destId="{23D74E5E-AECC-404A-8293-5771569A38DC}" srcOrd="0" destOrd="0" presId="urn:microsoft.com/office/officeart/2008/layout/LinedList"/>
    <dgm:cxn modelId="{7249A8B3-809C-41F4-B40F-706E3AB61CE9}" type="presParOf" srcId="{A40B46DB-E025-4101-A469-C710501B3F5F}" destId="{C0B74A87-CE29-475F-8146-094E8F863166}" srcOrd="1" destOrd="0" presId="urn:microsoft.com/office/officeart/2008/layout/LinedList"/>
    <dgm:cxn modelId="{652245E5-CC70-49D3-9663-CD746D3930EC}" type="presParOf" srcId="{76845451-0FED-42AF-8E54-2C426FE6C946}" destId="{58DFAC7F-6370-45F6-A8A1-CF47C76E45D7}" srcOrd="24" destOrd="0" presId="urn:microsoft.com/office/officeart/2008/layout/LinedList"/>
    <dgm:cxn modelId="{76B9E588-3B44-445E-8AA6-C7D667D33DE1}" type="presParOf" srcId="{76845451-0FED-42AF-8E54-2C426FE6C946}" destId="{F5F6A167-4772-4CF1-9B2F-F65D8B5F7B19}" srcOrd="25" destOrd="0" presId="urn:microsoft.com/office/officeart/2008/layout/LinedList"/>
    <dgm:cxn modelId="{8DC1A495-AD60-4C23-82DD-3FC90C3FB9EF}" type="presParOf" srcId="{F5F6A167-4772-4CF1-9B2F-F65D8B5F7B19}" destId="{5E496C30-9FA1-4FFD-9770-19C0772E074D}" srcOrd="0" destOrd="0" presId="urn:microsoft.com/office/officeart/2008/layout/LinedList"/>
    <dgm:cxn modelId="{DE0D8D68-B8FC-4604-9251-2E700FC899C2}" type="presParOf" srcId="{F5F6A167-4772-4CF1-9B2F-F65D8B5F7B19}" destId="{0F7F3F53-9E7C-4FFA-9936-CF863FDFF1EE}" srcOrd="1" destOrd="0" presId="urn:microsoft.com/office/officeart/2008/layout/LinedList"/>
    <dgm:cxn modelId="{D7757AB6-295B-4582-9BC6-2E91426896E9}" type="presParOf" srcId="{76845451-0FED-42AF-8E54-2C426FE6C946}" destId="{D1580D16-D094-4414-BC9C-6E0F2ED77253}" srcOrd="26" destOrd="0" presId="urn:microsoft.com/office/officeart/2008/layout/LinedList"/>
    <dgm:cxn modelId="{958D8E8C-28FB-40E3-898A-34BA19A9BB79}" type="presParOf" srcId="{76845451-0FED-42AF-8E54-2C426FE6C946}" destId="{9CA536C6-7E9B-4558-BEDE-DB96BF3624F6}" srcOrd="27" destOrd="0" presId="urn:microsoft.com/office/officeart/2008/layout/LinedList"/>
    <dgm:cxn modelId="{35BBFF6D-0285-4757-BDD6-0B166A472C19}" type="presParOf" srcId="{9CA536C6-7E9B-4558-BEDE-DB96BF3624F6}" destId="{286633D0-EA18-4DAB-A20E-04A4B87C0568}" srcOrd="0" destOrd="0" presId="urn:microsoft.com/office/officeart/2008/layout/LinedList"/>
    <dgm:cxn modelId="{F320AE12-B7B8-4B00-8CA0-3E97B9C09564}" type="presParOf" srcId="{9CA536C6-7E9B-4558-BEDE-DB96BF3624F6}" destId="{50787D21-9B14-4F7B-B16A-166889FDAEB4}" srcOrd="1" destOrd="0" presId="urn:microsoft.com/office/officeart/2008/layout/LinedList"/>
    <dgm:cxn modelId="{76C135FA-9703-414F-B346-F48F134B330E}" type="presParOf" srcId="{76845451-0FED-42AF-8E54-2C426FE6C946}" destId="{86A0A165-C5A6-4D54-B545-B9CBA650E679}" srcOrd="28" destOrd="0" presId="urn:microsoft.com/office/officeart/2008/layout/LinedList"/>
    <dgm:cxn modelId="{622C03FC-377B-4A4F-8688-41587619A5D7}" type="presParOf" srcId="{76845451-0FED-42AF-8E54-2C426FE6C946}" destId="{8F5E6DEC-CF20-41B5-9AA3-F041E826C1F4}" srcOrd="29" destOrd="0" presId="urn:microsoft.com/office/officeart/2008/layout/LinedList"/>
    <dgm:cxn modelId="{EF414D75-789A-48A7-B5AD-7D3F03579A08}" type="presParOf" srcId="{8F5E6DEC-CF20-41B5-9AA3-F041E826C1F4}" destId="{4D0C7476-C3ED-4B45-B538-BF35330B43DD}" srcOrd="0" destOrd="0" presId="urn:microsoft.com/office/officeart/2008/layout/LinedList"/>
    <dgm:cxn modelId="{C9DD0AF1-CE7D-4704-9611-8B0C77A2F590}" type="presParOf" srcId="{8F5E6DEC-CF20-41B5-9AA3-F041E826C1F4}" destId="{819C39D2-CE25-4856-8307-9D82BA4C89CC}" srcOrd="1" destOrd="0" presId="urn:microsoft.com/office/officeart/2008/layout/LinedList"/>
    <dgm:cxn modelId="{4028C73C-6A31-4F54-96B9-EC8478D8DE4E}" type="presParOf" srcId="{76845451-0FED-42AF-8E54-2C426FE6C946}" destId="{A8C2F8E4-D449-4CD2-A887-4146865DE8CF}" srcOrd="30" destOrd="0" presId="urn:microsoft.com/office/officeart/2008/layout/LinedList"/>
    <dgm:cxn modelId="{A90B7C3C-B522-464D-9C08-65FB49534A4E}" type="presParOf" srcId="{76845451-0FED-42AF-8E54-2C426FE6C946}" destId="{9CED79C2-C3DA-4A29-B9F6-85069DCDB7FA}" srcOrd="31" destOrd="0" presId="urn:microsoft.com/office/officeart/2008/layout/LinedList"/>
    <dgm:cxn modelId="{E0F4936A-EFE2-494B-B2C9-737BC7359583}" type="presParOf" srcId="{9CED79C2-C3DA-4A29-B9F6-85069DCDB7FA}" destId="{D67FA9A2-E221-4606-A61B-702C241AE10E}" srcOrd="0" destOrd="0" presId="urn:microsoft.com/office/officeart/2008/layout/LinedList"/>
    <dgm:cxn modelId="{99B92D72-530D-4C6F-B4C6-BB4DC3E89D40}" type="presParOf" srcId="{9CED79C2-C3DA-4A29-B9F6-85069DCDB7FA}" destId="{301CA827-B6DB-4E25-9B64-B73EB43AF08A}" srcOrd="1" destOrd="0" presId="urn:microsoft.com/office/officeart/2008/layout/LinedList"/>
    <dgm:cxn modelId="{3908B42A-4685-4A75-84A2-43CE130FE69E}" type="presParOf" srcId="{76845451-0FED-42AF-8E54-2C426FE6C946}" destId="{BE253E85-1C0B-4D7F-BB90-834C4172E7BB}" srcOrd="32" destOrd="0" presId="urn:microsoft.com/office/officeart/2008/layout/LinedList"/>
    <dgm:cxn modelId="{E9314EF3-AC54-49AF-83B5-002C9529CA80}" type="presParOf" srcId="{76845451-0FED-42AF-8E54-2C426FE6C946}" destId="{C55FB471-113B-43A4-84DD-870165BF9AA5}" srcOrd="33" destOrd="0" presId="urn:microsoft.com/office/officeart/2008/layout/LinedList"/>
    <dgm:cxn modelId="{770E165C-E98B-4938-A97C-4AF0E35C5A06}" type="presParOf" srcId="{C55FB471-113B-43A4-84DD-870165BF9AA5}" destId="{FE33CE6D-C56E-40BD-9800-E522879572F6}" srcOrd="0" destOrd="0" presId="urn:microsoft.com/office/officeart/2008/layout/LinedList"/>
    <dgm:cxn modelId="{1C67C1C8-5D0F-4AED-9581-E8907C27B1AD}" type="presParOf" srcId="{C55FB471-113B-43A4-84DD-870165BF9AA5}" destId="{3287AA71-7E67-4945-9E0C-31170E75B385}" srcOrd="1" destOrd="0" presId="urn:microsoft.com/office/officeart/2008/layout/LinedList"/>
    <dgm:cxn modelId="{213A8D8F-FAD4-459F-9D4D-66592F1831F1}" type="presParOf" srcId="{76845451-0FED-42AF-8E54-2C426FE6C946}" destId="{3897C459-C1D7-4E1D-88B8-3146998864C6}" srcOrd="34" destOrd="0" presId="urn:microsoft.com/office/officeart/2008/layout/LinedList"/>
    <dgm:cxn modelId="{55510A2B-77FF-4893-9BCA-70F6CAEDF7B0}" type="presParOf" srcId="{76845451-0FED-42AF-8E54-2C426FE6C946}" destId="{6375AA20-5563-44AA-9475-AC4CEC7ABC29}" srcOrd="35" destOrd="0" presId="urn:microsoft.com/office/officeart/2008/layout/LinedList"/>
    <dgm:cxn modelId="{A13AFA7F-5E15-4614-95DE-F0B20EA7494E}" type="presParOf" srcId="{6375AA20-5563-44AA-9475-AC4CEC7ABC29}" destId="{27EDCDB8-1A99-4C1D-9A2E-4451AB4BF2B3}" srcOrd="0" destOrd="0" presId="urn:microsoft.com/office/officeart/2008/layout/LinedList"/>
    <dgm:cxn modelId="{0C681CE8-0A25-4142-8C46-247F614FD6FF}" type="presParOf" srcId="{6375AA20-5563-44AA-9475-AC4CEC7ABC29}" destId="{14C22CAB-9E7E-4673-A079-C478B294FCD3}" srcOrd="1" destOrd="0" presId="urn:microsoft.com/office/officeart/2008/layout/LinedList"/>
    <dgm:cxn modelId="{B9620B38-A4F8-4593-AE88-1A68BAAF2390}" type="presParOf" srcId="{76845451-0FED-42AF-8E54-2C426FE6C946}" destId="{2AE96609-6F65-4A3B-AE65-4EFE7BFC78B8}" srcOrd="36" destOrd="0" presId="urn:microsoft.com/office/officeart/2008/layout/LinedList"/>
    <dgm:cxn modelId="{B6DF7777-79CC-46FB-9C4C-15C734D8DE3E}" type="presParOf" srcId="{76845451-0FED-42AF-8E54-2C426FE6C946}" destId="{E91246B8-EE7C-4FF5-AD51-ECB132BFC33B}" srcOrd="37" destOrd="0" presId="urn:microsoft.com/office/officeart/2008/layout/LinedList"/>
    <dgm:cxn modelId="{66D37177-6EFD-4E5F-ACC5-6152493F54EA}" type="presParOf" srcId="{E91246B8-EE7C-4FF5-AD51-ECB132BFC33B}" destId="{74429209-5D32-4757-A5C6-91A60AFBEFC1}" srcOrd="0" destOrd="0" presId="urn:microsoft.com/office/officeart/2008/layout/LinedList"/>
    <dgm:cxn modelId="{37AC1FC9-8A1A-4A92-BD86-A30904B7F423}" type="presParOf" srcId="{E91246B8-EE7C-4FF5-AD51-ECB132BFC33B}" destId="{E5EFBAB4-A5D3-4B1E-A787-76DA87B03FB9}" srcOrd="1" destOrd="0" presId="urn:microsoft.com/office/officeart/2008/layout/LinedList"/>
    <dgm:cxn modelId="{1953A417-08E4-45BD-B254-FAB67CF92AFE}" type="presParOf" srcId="{76845451-0FED-42AF-8E54-2C426FE6C946}" destId="{3889FEAA-7D0B-459D-9235-BF23B3C402A4}" srcOrd="38" destOrd="0" presId="urn:microsoft.com/office/officeart/2008/layout/LinedList"/>
    <dgm:cxn modelId="{47797E15-0691-4C22-8D26-7254CC07151F}" type="presParOf" srcId="{76845451-0FED-42AF-8E54-2C426FE6C946}" destId="{6323B203-3DDA-48BF-B5D7-6F4380F0487F}" srcOrd="39" destOrd="0" presId="urn:microsoft.com/office/officeart/2008/layout/LinedList"/>
    <dgm:cxn modelId="{738B8B8B-9815-436F-8078-85401A7DA5DC}" type="presParOf" srcId="{6323B203-3DDA-48BF-B5D7-6F4380F0487F}" destId="{512AA3E7-3BEB-40FB-AF24-536E7107DC52}" srcOrd="0" destOrd="0" presId="urn:microsoft.com/office/officeart/2008/layout/LinedList"/>
    <dgm:cxn modelId="{F31ED0A7-C250-4816-B2DA-8ECDBBE27291}" type="presParOf" srcId="{6323B203-3DDA-48BF-B5D7-6F4380F0487F}" destId="{96BD2689-8E73-4380-AE38-4D6267829E8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C486DE-BB7C-4CDB-8757-B738940218E3}"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95D0CB3F-F93D-4D48-AC5A-3479AF2A221C}">
      <dgm:prSet custT="1"/>
      <dgm:spPr/>
      <dgm:t>
        <a:bodyPr/>
        <a:lstStyle/>
        <a:p>
          <a:pPr>
            <a:lnSpc>
              <a:spcPct val="100000"/>
            </a:lnSpc>
            <a:spcBef>
              <a:spcPts val="0"/>
            </a:spcBef>
            <a:spcAft>
              <a:spcPts val="0"/>
            </a:spcAft>
          </a:pP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Create community </a:t>
          </a:r>
        </a:p>
      </dgm:t>
    </dgm:pt>
    <dgm:pt modelId="{C911CFFA-A977-4EAA-B865-20F072CB188A}" type="parTrans" cxnId="{272E41E1-A9EC-49D0-8112-AFFBB7B5C785}">
      <dgm:prSet/>
      <dgm:spPr/>
      <dgm:t>
        <a:bodyPr/>
        <a:lstStyle/>
        <a:p>
          <a:pPr>
            <a:lnSpc>
              <a:spcPct val="100000"/>
            </a:lnSpc>
            <a:spcBef>
              <a:spcPts val="0"/>
            </a:spcBef>
            <a:spcAft>
              <a:spcPts val="0"/>
            </a:spcAft>
          </a:pPr>
          <a:endParaRPr lang="en-GB"/>
        </a:p>
      </dgm:t>
    </dgm:pt>
    <dgm:pt modelId="{2D23669E-4792-464B-A690-2AA01633C7DF}" type="sibTrans" cxnId="{272E41E1-A9EC-49D0-8112-AFFBB7B5C785}">
      <dgm:prSet/>
      <dgm:spPr/>
      <dgm:t>
        <a:bodyPr/>
        <a:lstStyle/>
        <a:p>
          <a:pPr>
            <a:lnSpc>
              <a:spcPct val="100000"/>
            </a:lnSpc>
            <a:spcBef>
              <a:spcPts val="0"/>
            </a:spcBef>
            <a:spcAft>
              <a:spcPts val="0"/>
            </a:spcAft>
          </a:pPr>
          <a:endParaRPr lang="en-GB"/>
        </a:p>
      </dgm:t>
    </dgm:pt>
    <dgm:pt modelId="{16C57367-FE83-4BCE-887B-351E3768BFBF}">
      <dgm:prSet/>
      <dgm:spPr/>
      <dgm:t>
        <a:bodyPr/>
        <a:lstStyle/>
        <a:p>
          <a:pPr>
            <a:lnSpc>
              <a:spcPct val="100000"/>
            </a:lnSpc>
            <a:spcBef>
              <a:spcPts val="0"/>
            </a:spcBef>
            <a:spcAft>
              <a:spcPts val="0"/>
            </a:spcAft>
          </a:pPr>
          <a:r>
            <a:rPr kumimoji="0" lang="en-US" altLang="en-US"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Trying to find a job</a:t>
          </a:r>
        </a:p>
      </dgm:t>
    </dgm:pt>
    <dgm:pt modelId="{0B5CACAF-0902-4C4E-8B17-58B26E5A9EE3}" type="parTrans" cxnId="{C071EACD-14CE-49F7-9D85-4485753AFD62}">
      <dgm:prSet/>
      <dgm:spPr/>
      <dgm:t>
        <a:bodyPr/>
        <a:lstStyle/>
        <a:p>
          <a:pPr>
            <a:lnSpc>
              <a:spcPct val="100000"/>
            </a:lnSpc>
            <a:spcBef>
              <a:spcPts val="0"/>
            </a:spcBef>
            <a:spcAft>
              <a:spcPts val="0"/>
            </a:spcAft>
          </a:pPr>
          <a:endParaRPr lang="en-GB"/>
        </a:p>
      </dgm:t>
    </dgm:pt>
    <dgm:pt modelId="{9D78AEDE-8290-4193-B687-CAFF7F46B9BB}" type="sibTrans" cxnId="{C071EACD-14CE-49F7-9D85-4485753AFD62}">
      <dgm:prSet/>
      <dgm:spPr/>
      <dgm:t>
        <a:bodyPr/>
        <a:lstStyle/>
        <a:p>
          <a:pPr>
            <a:lnSpc>
              <a:spcPct val="100000"/>
            </a:lnSpc>
            <a:spcBef>
              <a:spcPts val="0"/>
            </a:spcBef>
            <a:spcAft>
              <a:spcPts val="0"/>
            </a:spcAft>
          </a:pPr>
          <a:endParaRPr lang="en-GB"/>
        </a:p>
      </dgm:t>
    </dgm:pt>
    <dgm:pt modelId="{040BE272-F4E3-47C7-A20E-9E0346C1F95B}">
      <dgm:prSet/>
      <dgm:spPr/>
      <dgm:t>
        <a:bodyPr/>
        <a:lstStyle/>
        <a:p>
          <a:pPr>
            <a:lnSpc>
              <a:spcPct val="100000"/>
            </a:lnSpc>
            <a:spcBef>
              <a:spcPts val="0"/>
            </a:spcBef>
            <a:spcAft>
              <a:spcPts val="0"/>
            </a:spcAft>
          </a:pPr>
          <a:r>
            <a:rPr kumimoji="0" lang="en-US" altLang="en-US" b="0" i="0" u="none" strike="noStrike" cap="none" normalizeH="0" baseline="0">
              <a:ln>
                <a:noFill/>
              </a:ln>
              <a:solidFill>
                <a:srgbClr val="000000"/>
              </a:solidFill>
              <a:effectLst/>
              <a:latin typeface="Calibri" panose="020F0502020204030204" pitchFamily="34" charset="0"/>
              <a:cs typeface="Calibri" panose="020F0502020204030204" pitchFamily="34" charset="0"/>
            </a:rPr>
            <a:t>How to build confidence </a:t>
          </a:r>
          <a:endParaRPr kumimoji="0" lang="en-US" altLang="en-US"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dgm:t>
    </dgm:pt>
    <dgm:pt modelId="{52277F82-E848-43A9-84BA-8C2F265DDE59}" type="parTrans" cxnId="{91C53C52-994D-469D-9345-BBE716CE9660}">
      <dgm:prSet/>
      <dgm:spPr/>
      <dgm:t>
        <a:bodyPr/>
        <a:lstStyle/>
        <a:p>
          <a:pPr>
            <a:lnSpc>
              <a:spcPct val="100000"/>
            </a:lnSpc>
            <a:spcBef>
              <a:spcPts val="0"/>
            </a:spcBef>
            <a:spcAft>
              <a:spcPts val="0"/>
            </a:spcAft>
          </a:pPr>
          <a:endParaRPr lang="en-GB"/>
        </a:p>
      </dgm:t>
    </dgm:pt>
    <dgm:pt modelId="{D73DC13B-3656-457F-804A-74AE3885D499}" type="sibTrans" cxnId="{91C53C52-994D-469D-9345-BBE716CE9660}">
      <dgm:prSet/>
      <dgm:spPr/>
      <dgm:t>
        <a:bodyPr/>
        <a:lstStyle/>
        <a:p>
          <a:pPr>
            <a:lnSpc>
              <a:spcPct val="100000"/>
            </a:lnSpc>
            <a:spcBef>
              <a:spcPts val="0"/>
            </a:spcBef>
            <a:spcAft>
              <a:spcPts val="0"/>
            </a:spcAft>
          </a:pPr>
          <a:endParaRPr lang="en-GB"/>
        </a:p>
      </dgm:t>
    </dgm:pt>
    <dgm:pt modelId="{400CAC19-623C-4A61-8B1F-F35B6253A9EF}">
      <dgm:prSet/>
      <dgm:spPr/>
      <dgm:t>
        <a:bodyPr/>
        <a:lstStyle/>
        <a:p>
          <a:pPr>
            <a:lnSpc>
              <a:spcPct val="100000"/>
            </a:lnSpc>
            <a:spcBef>
              <a:spcPts val="0"/>
            </a:spcBef>
            <a:spcAft>
              <a:spcPts val="0"/>
            </a:spcAft>
          </a:pPr>
          <a:r>
            <a:rPr kumimoji="0" lang="en-US" altLang="en-US"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Place for children to play, gain parenting skills, Emotional wellbeing support </a:t>
          </a:r>
        </a:p>
      </dgm:t>
    </dgm:pt>
    <dgm:pt modelId="{E957778D-24B7-41C6-870E-974CAE33BAE5}" type="parTrans" cxnId="{45048AEE-3CB9-4B3A-A72F-D454141C84D9}">
      <dgm:prSet/>
      <dgm:spPr/>
      <dgm:t>
        <a:bodyPr/>
        <a:lstStyle/>
        <a:p>
          <a:pPr>
            <a:lnSpc>
              <a:spcPct val="100000"/>
            </a:lnSpc>
            <a:spcBef>
              <a:spcPts val="0"/>
            </a:spcBef>
            <a:spcAft>
              <a:spcPts val="0"/>
            </a:spcAft>
          </a:pPr>
          <a:endParaRPr lang="en-GB"/>
        </a:p>
      </dgm:t>
    </dgm:pt>
    <dgm:pt modelId="{C58E7EBA-EF63-4C96-A0E9-2948756C257D}" type="sibTrans" cxnId="{45048AEE-3CB9-4B3A-A72F-D454141C84D9}">
      <dgm:prSet/>
      <dgm:spPr/>
      <dgm:t>
        <a:bodyPr/>
        <a:lstStyle/>
        <a:p>
          <a:pPr>
            <a:lnSpc>
              <a:spcPct val="100000"/>
            </a:lnSpc>
            <a:spcBef>
              <a:spcPts val="0"/>
            </a:spcBef>
            <a:spcAft>
              <a:spcPts val="0"/>
            </a:spcAft>
          </a:pPr>
          <a:endParaRPr lang="en-GB"/>
        </a:p>
      </dgm:t>
    </dgm:pt>
    <dgm:pt modelId="{278E6124-E755-4B49-9233-214FE3502C85}">
      <dgm:prSet custT="1"/>
      <dgm:spPr/>
      <dgm:t>
        <a:bodyPr/>
        <a:lstStyle/>
        <a:p>
          <a:pPr>
            <a:lnSpc>
              <a:spcPct val="100000"/>
            </a:lnSpc>
            <a:spcBef>
              <a:spcPts val="0"/>
            </a:spcBef>
            <a:spcAft>
              <a:spcPts val="0"/>
            </a:spcAft>
          </a:pP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PACT to me is home where I can always be myself and meet like minded people.</a:t>
          </a:r>
        </a:p>
      </dgm:t>
    </dgm:pt>
    <dgm:pt modelId="{91B81F7B-9929-4C2A-BDE4-6AF960C10304}" type="parTrans" cxnId="{79BD7775-9FDE-4984-96A8-D9FC59393A6A}">
      <dgm:prSet/>
      <dgm:spPr/>
      <dgm:t>
        <a:bodyPr/>
        <a:lstStyle/>
        <a:p>
          <a:pPr>
            <a:lnSpc>
              <a:spcPct val="100000"/>
            </a:lnSpc>
            <a:spcBef>
              <a:spcPts val="0"/>
            </a:spcBef>
            <a:spcAft>
              <a:spcPts val="0"/>
            </a:spcAft>
          </a:pPr>
          <a:endParaRPr lang="en-GB"/>
        </a:p>
      </dgm:t>
    </dgm:pt>
    <dgm:pt modelId="{252F71EA-BEC5-47C9-93C4-0A63DA4A80FC}" type="sibTrans" cxnId="{79BD7775-9FDE-4984-96A8-D9FC59393A6A}">
      <dgm:prSet/>
      <dgm:spPr/>
      <dgm:t>
        <a:bodyPr/>
        <a:lstStyle/>
        <a:p>
          <a:pPr>
            <a:lnSpc>
              <a:spcPct val="100000"/>
            </a:lnSpc>
            <a:spcBef>
              <a:spcPts val="0"/>
            </a:spcBef>
            <a:spcAft>
              <a:spcPts val="0"/>
            </a:spcAft>
          </a:pPr>
          <a:endParaRPr lang="en-GB"/>
        </a:p>
      </dgm:t>
    </dgm:pt>
    <dgm:pt modelId="{4009C847-546E-4943-B1BD-98D39B30BBDB}">
      <dgm:prSet/>
      <dgm:spPr/>
      <dgm:t>
        <a:bodyPr/>
        <a:lstStyle/>
        <a:p>
          <a:pPr>
            <a:lnSpc>
              <a:spcPct val="100000"/>
            </a:lnSpc>
            <a:spcBef>
              <a:spcPts val="0"/>
            </a:spcBef>
            <a:spcAft>
              <a:spcPts val="0"/>
            </a:spcAft>
          </a:pPr>
          <a:r>
            <a:rPr kumimoji="0" lang="en-US" altLang="en-US" b="0" i="0" u="none" strike="noStrike" cap="none" normalizeH="0" baseline="0">
              <a:ln>
                <a:noFill/>
              </a:ln>
              <a:solidFill>
                <a:srgbClr val="000000"/>
              </a:solidFill>
              <a:effectLst/>
              <a:latin typeface="Calibri" panose="020F0502020204030204" pitchFamily="34" charset="0"/>
              <a:cs typeface="Calibri" panose="020F0502020204030204" pitchFamily="34" charset="0"/>
            </a:rPr>
            <a:t>With supportive volunteers and Every ready staff who will point you towards the right direction to get the right support and they will do everything possible to ensure you achieve the goal.</a:t>
          </a:r>
          <a:endParaRPr kumimoji="0" lang="en-US" altLang="en-US"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dgm:t>
    </dgm:pt>
    <dgm:pt modelId="{7E5C5663-D468-4201-A72C-EC1926B50162}" type="parTrans" cxnId="{A83908F2-96C5-4156-BEA2-18629A6DC611}">
      <dgm:prSet/>
      <dgm:spPr/>
      <dgm:t>
        <a:bodyPr/>
        <a:lstStyle/>
        <a:p>
          <a:pPr>
            <a:lnSpc>
              <a:spcPct val="100000"/>
            </a:lnSpc>
            <a:spcBef>
              <a:spcPts val="0"/>
            </a:spcBef>
            <a:spcAft>
              <a:spcPts val="0"/>
            </a:spcAft>
          </a:pPr>
          <a:endParaRPr lang="en-GB"/>
        </a:p>
      </dgm:t>
    </dgm:pt>
    <dgm:pt modelId="{008A488C-7F79-434C-90A1-EB90E4F09BF3}" type="sibTrans" cxnId="{A83908F2-96C5-4156-BEA2-18629A6DC611}">
      <dgm:prSet/>
      <dgm:spPr/>
      <dgm:t>
        <a:bodyPr/>
        <a:lstStyle/>
        <a:p>
          <a:pPr>
            <a:lnSpc>
              <a:spcPct val="100000"/>
            </a:lnSpc>
            <a:spcBef>
              <a:spcPts val="0"/>
            </a:spcBef>
            <a:spcAft>
              <a:spcPts val="0"/>
            </a:spcAft>
          </a:pPr>
          <a:endParaRPr lang="en-GB"/>
        </a:p>
      </dgm:t>
    </dgm:pt>
    <dgm:pt modelId="{AF9517D0-B4CC-4973-9533-E5A8F2B77C93}">
      <dgm:prSet/>
      <dgm:spPr/>
      <dgm:t>
        <a:bodyPr/>
        <a:lstStyle/>
        <a:p>
          <a:pPr>
            <a:lnSpc>
              <a:spcPct val="100000"/>
            </a:lnSpc>
            <a:spcBef>
              <a:spcPts val="0"/>
            </a:spcBef>
            <a:spcAft>
              <a:spcPts val="0"/>
            </a:spcAft>
          </a:pPr>
          <a:r>
            <a:rPr kumimoji="0" lang="en-US" altLang="en-US" b="0" i="0" u="none" strike="noStrike" cap="none" normalizeH="0" baseline="0">
              <a:ln>
                <a:noFill/>
              </a:ln>
              <a:solidFill>
                <a:srgbClr val="000000"/>
              </a:solidFill>
              <a:effectLst/>
              <a:latin typeface="Calibri" panose="020F0502020204030204" pitchFamily="34" charset="0"/>
              <a:cs typeface="Calibri" panose="020F0502020204030204" pitchFamily="34" charset="0"/>
            </a:rPr>
            <a:t>PACT is a community that raise future leaders by supporting parents physically, mentally psychologically and emotionally</a:t>
          </a:r>
          <a:endParaRPr lang="en-US" altLang="en-US" dirty="0">
            <a:solidFill>
              <a:srgbClr val="000000"/>
            </a:solidFill>
            <a:latin typeface="Calibri" panose="020F0502020204030204" pitchFamily="34" charset="0"/>
            <a:cs typeface="Calibri" panose="020F0502020204030204" pitchFamily="34" charset="0"/>
          </a:endParaRPr>
        </a:p>
      </dgm:t>
    </dgm:pt>
    <dgm:pt modelId="{3A3D7846-CDB5-4C9B-9E78-0CA8D22F5448}" type="parTrans" cxnId="{B6EEEF64-5EA7-4494-BFF4-1B394100C9AC}">
      <dgm:prSet/>
      <dgm:spPr/>
      <dgm:t>
        <a:bodyPr/>
        <a:lstStyle/>
        <a:p>
          <a:pPr>
            <a:lnSpc>
              <a:spcPct val="100000"/>
            </a:lnSpc>
            <a:spcBef>
              <a:spcPts val="0"/>
            </a:spcBef>
            <a:spcAft>
              <a:spcPts val="0"/>
            </a:spcAft>
          </a:pPr>
          <a:endParaRPr lang="en-GB"/>
        </a:p>
      </dgm:t>
    </dgm:pt>
    <dgm:pt modelId="{F7C3E0E9-2017-43E3-9566-7DEBBC5DD56E}" type="sibTrans" cxnId="{B6EEEF64-5EA7-4494-BFF4-1B394100C9AC}">
      <dgm:prSet/>
      <dgm:spPr/>
      <dgm:t>
        <a:bodyPr/>
        <a:lstStyle/>
        <a:p>
          <a:pPr>
            <a:lnSpc>
              <a:spcPct val="100000"/>
            </a:lnSpc>
            <a:spcBef>
              <a:spcPts val="0"/>
            </a:spcBef>
            <a:spcAft>
              <a:spcPts val="0"/>
            </a:spcAft>
          </a:pPr>
          <a:endParaRPr lang="en-GB"/>
        </a:p>
      </dgm:t>
    </dgm:pt>
    <dgm:pt modelId="{31618F65-7D7D-4D7C-8913-1B9E802057E6}">
      <dgm:prSet/>
      <dgm:spPr/>
      <dgm:t>
        <a:bodyPr/>
        <a:lstStyle/>
        <a:p>
          <a:pPr>
            <a:lnSpc>
              <a:spcPct val="100000"/>
            </a:lnSpc>
            <a:spcBef>
              <a:spcPts val="0"/>
            </a:spcBef>
            <a:spcAft>
              <a:spcPts val="0"/>
            </a:spcAft>
          </a:pPr>
          <a:r>
            <a:rPr kumimoji="0" lang="en-US" altLang="en-US" b="0" i="0" u="none" strike="noStrike" cap="none" normalizeH="0" baseline="0">
              <a:ln>
                <a:noFill/>
              </a:ln>
              <a:solidFill>
                <a:srgbClr val="000000"/>
              </a:solidFill>
              <a:effectLst/>
              <a:latin typeface="Calibri" panose="020F0502020204030204" pitchFamily="34" charset="0"/>
              <a:cs typeface="Calibri" panose="020F0502020204030204" pitchFamily="34" charset="0"/>
            </a:rPr>
            <a:t>Educating myself </a:t>
          </a:r>
          <a:endParaRPr kumimoji="0" lang="en-US" altLang="en-US"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dgm:t>
    </dgm:pt>
    <dgm:pt modelId="{219D2522-E720-4842-9D7C-34817EAAED25}" type="parTrans" cxnId="{D877A56B-A428-46EF-B3CB-2363564D9F76}">
      <dgm:prSet/>
      <dgm:spPr/>
      <dgm:t>
        <a:bodyPr/>
        <a:lstStyle/>
        <a:p>
          <a:pPr>
            <a:lnSpc>
              <a:spcPct val="100000"/>
            </a:lnSpc>
            <a:spcBef>
              <a:spcPts val="0"/>
            </a:spcBef>
            <a:spcAft>
              <a:spcPts val="0"/>
            </a:spcAft>
          </a:pPr>
          <a:endParaRPr lang="en-GB"/>
        </a:p>
      </dgm:t>
    </dgm:pt>
    <dgm:pt modelId="{B0F6C5E6-58DD-476E-931B-A37493CE2FB2}" type="sibTrans" cxnId="{D877A56B-A428-46EF-B3CB-2363564D9F76}">
      <dgm:prSet/>
      <dgm:spPr/>
      <dgm:t>
        <a:bodyPr/>
        <a:lstStyle/>
        <a:p>
          <a:pPr>
            <a:lnSpc>
              <a:spcPct val="100000"/>
            </a:lnSpc>
            <a:spcBef>
              <a:spcPts val="0"/>
            </a:spcBef>
            <a:spcAft>
              <a:spcPts val="0"/>
            </a:spcAft>
          </a:pPr>
          <a:endParaRPr lang="en-GB"/>
        </a:p>
      </dgm:t>
    </dgm:pt>
    <dgm:pt modelId="{77D1C54E-0806-4235-ACC1-C8177F69DD48}">
      <dgm:prSet/>
      <dgm:spPr/>
      <dgm:t>
        <a:bodyPr/>
        <a:lstStyle/>
        <a:p>
          <a:pPr>
            <a:lnSpc>
              <a:spcPct val="100000"/>
            </a:lnSpc>
            <a:spcBef>
              <a:spcPts val="0"/>
            </a:spcBef>
            <a:spcAft>
              <a:spcPts val="0"/>
            </a:spcAft>
          </a:pPr>
          <a:r>
            <a:rPr kumimoji="0" lang="en-US" altLang="en-US" b="0" i="0" u="none" strike="noStrike" cap="none" normalizeH="0" baseline="0">
              <a:ln>
                <a:noFill/>
              </a:ln>
              <a:solidFill>
                <a:srgbClr val="000000"/>
              </a:solidFill>
              <a:effectLst/>
              <a:latin typeface="Calibri" panose="020F0502020204030204" pitchFamily="34" charset="0"/>
              <a:cs typeface="Calibri" panose="020F0502020204030204" pitchFamily="34" charset="0"/>
            </a:rPr>
            <a:t>Support about housing or immigration lawyers or look a solution what we can do?</a:t>
          </a:r>
          <a:endParaRPr kumimoji="0" lang="en-US" altLang="en-US"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dgm:t>
    </dgm:pt>
    <dgm:pt modelId="{5FDEEEFF-40DA-45B8-9DF2-10A6BE0A92F3}" type="parTrans" cxnId="{CBE67950-556C-47AF-AFE8-15AAA1FDFADE}">
      <dgm:prSet/>
      <dgm:spPr/>
      <dgm:t>
        <a:bodyPr/>
        <a:lstStyle/>
        <a:p>
          <a:pPr>
            <a:lnSpc>
              <a:spcPct val="100000"/>
            </a:lnSpc>
            <a:spcBef>
              <a:spcPts val="0"/>
            </a:spcBef>
            <a:spcAft>
              <a:spcPts val="0"/>
            </a:spcAft>
          </a:pPr>
          <a:endParaRPr lang="en-GB"/>
        </a:p>
      </dgm:t>
    </dgm:pt>
    <dgm:pt modelId="{E87D0F44-99C7-4E7E-9F90-78E00D8FD129}" type="sibTrans" cxnId="{CBE67950-556C-47AF-AFE8-15AAA1FDFADE}">
      <dgm:prSet/>
      <dgm:spPr/>
      <dgm:t>
        <a:bodyPr/>
        <a:lstStyle/>
        <a:p>
          <a:pPr>
            <a:lnSpc>
              <a:spcPct val="100000"/>
            </a:lnSpc>
            <a:spcBef>
              <a:spcPts val="0"/>
            </a:spcBef>
            <a:spcAft>
              <a:spcPts val="0"/>
            </a:spcAft>
          </a:pPr>
          <a:endParaRPr lang="en-GB"/>
        </a:p>
      </dgm:t>
    </dgm:pt>
    <dgm:pt modelId="{307F2738-87B5-42AA-B51B-62E3828992E5}">
      <dgm:prSet/>
      <dgm:spPr/>
      <dgm:t>
        <a:bodyPr/>
        <a:lstStyle/>
        <a:p>
          <a:pPr>
            <a:lnSpc>
              <a:spcPct val="100000"/>
            </a:lnSpc>
            <a:spcBef>
              <a:spcPts val="0"/>
            </a:spcBef>
            <a:spcAft>
              <a:spcPts val="0"/>
            </a:spcAft>
          </a:pPr>
          <a:r>
            <a:rPr kumimoji="0" lang="en-US" altLang="en-US" b="0" i="0" u="none" strike="noStrike" cap="none" normalizeH="0" baseline="0">
              <a:ln>
                <a:noFill/>
              </a:ln>
              <a:solidFill>
                <a:srgbClr val="000000"/>
              </a:solidFill>
              <a:effectLst/>
              <a:latin typeface="Calibri" panose="020F0502020204030204" pitchFamily="34" charset="0"/>
              <a:cs typeface="Calibri" panose="020F0502020204030204" pitchFamily="34" charset="0"/>
            </a:rPr>
            <a:t>Improve my English </a:t>
          </a:r>
          <a:endParaRPr kumimoji="0" lang="en-US" altLang="en-US"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dgm:t>
    </dgm:pt>
    <dgm:pt modelId="{A457E4FA-7073-490A-9512-1B5E702BBED9}" type="parTrans" cxnId="{F4877DB0-56F2-4B06-909A-CD303D888DE4}">
      <dgm:prSet/>
      <dgm:spPr/>
      <dgm:t>
        <a:bodyPr/>
        <a:lstStyle/>
        <a:p>
          <a:pPr>
            <a:lnSpc>
              <a:spcPct val="100000"/>
            </a:lnSpc>
            <a:spcBef>
              <a:spcPts val="0"/>
            </a:spcBef>
            <a:spcAft>
              <a:spcPts val="0"/>
            </a:spcAft>
          </a:pPr>
          <a:endParaRPr lang="en-GB"/>
        </a:p>
      </dgm:t>
    </dgm:pt>
    <dgm:pt modelId="{A2052B77-B47D-4ADF-8DD3-FBB092FC2546}" type="sibTrans" cxnId="{F4877DB0-56F2-4B06-909A-CD303D888DE4}">
      <dgm:prSet/>
      <dgm:spPr/>
      <dgm:t>
        <a:bodyPr/>
        <a:lstStyle/>
        <a:p>
          <a:pPr>
            <a:lnSpc>
              <a:spcPct val="100000"/>
            </a:lnSpc>
            <a:spcBef>
              <a:spcPts val="0"/>
            </a:spcBef>
            <a:spcAft>
              <a:spcPts val="0"/>
            </a:spcAft>
          </a:pPr>
          <a:endParaRPr lang="en-GB"/>
        </a:p>
      </dgm:t>
    </dgm:pt>
    <dgm:pt modelId="{F2ED7EE8-5480-4A96-8711-E6933CF9B6E6}">
      <dgm:prSet/>
      <dgm:spPr/>
      <dgm:t>
        <a:bodyPr/>
        <a:lstStyle/>
        <a:p>
          <a:pPr>
            <a:lnSpc>
              <a:spcPct val="100000"/>
            </a:lnSpc>
            <a:spcBef>
              <a:spcPts val="0"/>
            </a:spcBef>
            <a:spcAft>
              <a:spcPts val="0"/>
            </a:spcAft>
          </a:pPr>
          <a:r>
            <a:rPr kumimoji="0" lang="en-US" altLang="en-US" b="0" i="0" u="none" strike="noStrike" cap="none" normalizeH="0" baseline="0">
              <a:ln>
                <a:noFill/>
              </a:ln>
              <a:solidFill>
                <a:srgbClr val="000000"/>
              </a:solidFill>
              <a:effectLst/>
              <a:latin typeface="Calibri" panose="020F0502020204030204" pitchFamily="34" charset="0"/>
              <a:cs typeface="Calibri" panose="020F0502020204030204" pitchFamily="34" charset="0"/>
            </a:rPr>
            <a:t>I like to be around different backgrounds </a:t>
          </a:r>
          <a:endParaRPr kumimoji="0" lang="en-US" altLang="en-US"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dgm:t>
    </dgm:pt>
    <dgm:pt modelId="{F7A222EE-E3A1-444B-9D3E-3B7B68E8D0C9}" type="parTrans" cxnId="{8C03BB94-07B5-4614-990C-A545DF72AF84}">
      <dgm:prSet/>
      <dgm:spPr/>
      <dgm:t>
        <a:bodyPr/>
        <a:lstStyle/>
        <a:p>
          <a:pPr>
            <a:lnSpc>
              <a:spcPct val="100000"/>
            </a:lnSpc>
            <a:spcBef>
              <a:spcPts val="0"/>
            </a:spcBef>
            <a:spcAft>
              <a:spcPts val="0"/>
            </a:spcAft>
          </a:pPr>
          <a:endParaRPr lang="en-GB"/>
        </a:p>
      </dgm:t>
    </dgm:pt>
    <dgm:pt modelId="{D20C81B5-21D0-4DD3-8393-E1A42D90891E}" type="sibTrans" cxnId="{8C03BB94-07B5-4614-990C-A545DF72AF84}">
      <dgm:prSet/>
      <dgm:spPr/>
      <dgm:t>
        <a:bodyPr/>
        <a:lstStyle/>
        <a:p>
          <a:pPr>
            <a:lnSpc>
              <a:spcPct val="100000"/>
            </a:lnSpc>
            <a:spcBef>
              <a:spcPts val="0"/>
            </a:spcBef>
            <a:spcAft>
              <a:spcPts val="0"/>
            </a:spcAft>
          </a:pPr>
          <a:endParaRPr lang="en-GB"/>
        </a:p>
      </dgm:t>
    </dgm:pt>
    <dgm:pt modelId="{643BEBFE-6F4A-4666-B969-EB977B89AC54}">
      <dgm:prSet/>
      <dgm:spPr/>
      <dgm:t>
        <a:bodyPr/>
        <a:lstStyle/>
        <a:p>
          <a:pPr>
            <a:lnSpc>
              <a:spcPct val="100000"/>
            </a:lnSpc>
            <a:spcBef>
              <a:spcPts val="0"/>
            </a:spcBef>
            <a:spcAft>
              <a:spcPts val="0"/>
            </a:spcAft>
          </a:pPr>
          <a:r>
            <a:rPr kumimoji="0" lang="en-US" altLang="en-US" b="0" i="0" u="none" strike="noStrike" cap="none" normalizeH="0" baseline="0">
              <a:ln>
                <a:noFill/>
              </a:ln>
              <a:solidFill>
                <a:srgbClr val="000000"/>
              </a:solidFill>
              <a:effectLst/>
              <a:latin typeface="Calibri" panose="020F0502020204030204" pitchFamily="34" charset="0"/>
              <a:cs typeface="Calibri" panose="020F0502020204030204" pitchFamily="34" charset="0"/>
            </a:rPr>
            <a:t>I came to meet parents from my Spanish speaking community and for volunteering</a:t>
          </a:r>
          <a:endParaRPr lang="en-GB"/>
        </a:p>
      </dgm:t>
    </dgm:pt>
    <dgm:pt modelId="{52F6C33C-EC9A-4874-AAE9-227263E13E54}" type="parTrans" cxnId="{1E7FA90B-547A-479A-AD65-0D21257DA27D}">
      <dgm:prSet/>
      <dgm:spPr/>
      <dgm:t>
        <a:bodyPr/>
        <a:lstStyle/>
        <a:p>
          <a:pPr>
            <a:lnSpc>
              <a:spcPct val="100000"/>
            </a:lnSpc>
            <a:spcBef>
              <a:spcPts val="0"/>
            </a:spcBef>
            <a:spcAft>
              <a:spcPts val="0"/>
            </a:spcAft>
          </a:pPr>
          <a:endParaRPr lang="en-GB"/>
        </a:p>
      </dgm:t>
    </dgm:pt>
    <dgm:pt modelId="{D1A79110-902E-4526-9F57-4FD734DA0907}" type="sibTrans" cxnId="{1E7FA90B-547A-479A-AD65-0D21257DA27D}">
      <dgm:prSet/>
      <dgm:spPr/>
      <dgm:t>
        <a:bodyPr/>
        <a:lstStyle/>
        <a:p>
          <a:pPr>
            <a:lnSpc>
              <a:spcPct val="100000"/>
            </a:lnSpc>
            <a:spcBef>
              <a:spcPts val="0"/>
            </a:spcBef>
            <a:spcAft>
              <a:spcPts val="0"/>
            </a:spcAft>
          </a:pPr>
          <a:endParaRPr lang="en-GB"/>
        </a:p>
      </dgm:t>
    </dgm:pt>
    <dgm:pt modelId="{76845451-0FED-42AF-8E54-2C426FE6C946}" type="pres">
      <dgm:prSet presAssocID="{48C486DE-BB7C-4CDB-8757-B738940218E3}" presName="vert0" presStyleCnt="0">
        <dgm:presLayoutVars>
          <dgm:dir/>
          <dgm:animOne val="branch"/>
          <dgm:animLvl val="lvl"/>
        </dgm:presLayoutVars>
      </dgm:prSet>
      <dgm:spPr/>
    </dgm:pt>
    <dgm:pt modelId="{E3080671-4305-46DA-AA36-A4795F04FF0E}" type="pres">
      <dgm:prSet presAssocID="{95D0CB3F-F93D-4D48-AC5A-3479AF2A221C}" presName="thickLine" presStyleLbl="alignNode1" presStyleIdx="0" presStyleCnt="12"/>
      <dgm:spPr/>
    </dgm:pt>
    <dgm:pt modelId="{E92155BE-3DFC-47F4-BB4B-41318DC9B3CD}" type="pres">
      <dgm:prSet presAssocID="{95D0CB3F-F93D-4D48-AC5A-3479AF2A221C}" presName="horz1" presStyleCnt="0"/>
      <dgm:spPr/>
    </dgm:pt>
    <dgm:pt modelId="{F577789B-26A2-4298-9DF8-1282A7DEF811}" type="pres">
      <dgm:prSet presAssocID="{95D0CB3F-F93D-4D48-AC5A-3479AF2A221C}" presName="tx1" presStyleLbl="revTx" presStyleIdx="0" presStyleCnt="12"/>
      <dgm:spPr/>
    </dgm:pt>
    <dgm:pt modelId="{34C85BB7-8701-476F-BCF8-B4748784DC0A}" type="pres">
      <dgm:prSet presAssocID="{95D0CB3F-F93D-4D48-AC5A-3479AF2A221C}" presName="vert1" presStyleCnt="0"/>
      <dgm:spPr/>
    </dgm:pt>
    <dgm:pt modelId="{B9C494FB-F68D-44B3-A5B6-C5C42BE98B00}" type="pres">
      <dgm:prSet presAssocID="{16C57367-FE83-4BCE-887B-351E3768BFBF}" presName="thickLine" presStyleLbl="alignNode1" presStyleIdx="1" presStyleCnt="12"/>
      <dgm:spPr/>
    </dgm:pt>
    <dgm:pt modelId="{DBF45E56-9FBE-48CF-B365-1D0F97CDFC7C}" type="pres">
      <dgm:prSet presAssocID="{16C57367-FE83-4BCE-887B-351E3768BFBF}" presName="horz1" presStyleCnt="0"/>
      <dgm:spPr/>
    </dgm:pt>
    <dgm:pt modelId="{031E1801-555F-4014-B7A4-D7C7243B01D6}" type="pres">
      <dgm:prSet presAssocID="{16C57367-FE83-4BCE-887B-351E3768BFBF}" presName="tx1" presStyleLbl="revTx" presStyleIdx="1" presStyleCnt="12"/>
      <dgm:spPr/>
    </dgm:pt>
    <dgm:pt modelId="{24824683-6271-4AA1-98B1-E6D1ED44D8E6}" type="pres">
      <dgm:prSet presAssocID="{16C57367-FE83-4BCE-887B-351E3768BFBF}" presName="vert1" presStyleCnt="0"/>
      <dgm:spPr/>
    </dgm:pt>
    <dgm:pt modelId="{E673C071-56B1-4EB7-ABF8-4F78C0BDFA60}" type="pres">
      <dgm:prSet presAssocID="{040BE272-F4E3-47C7-A20E-9E0346C1F95B}" presName="thickLine" presStyleLbl="alignNode1" presStyleIdx="2" presStyleCnt="12"/>
      <dgm:spPr/>
    </dgm:pt>
    <dgm:pt modelId="{4B81890A-052E-4BEB-AF30-A1B88918D581}" type="pres">
      <dgm:prSet presAssocID="{040BE272-F4E3-47C7-A20E-9E0346C1F95B}" presName="horz1" presStyleCnt="0"/>
      <dgm:spPr/>
    </dgm:pt>
    <dgm:pt modelId="{457539D6-7FCE-4A15-825B-ACFDBCFB03DC}" type="pres">
      <dgm:prSet presAssocID="{040BE272-F4E3-47C7-A20E-9E0346C1F95B}" presName="tx1" presStyleLbl="revTx" presStyleIdx="2" presStyleCnt="12"/>
      <dgm:spPr/>
    </dgm:pt>
    <dgm:pt modelId="{12AD0F9A-E02C-4A7E-9807-7B7532A00580}" type="pres">
      <dgm:prSet presAssocID="{040BE272-F4E3-47C7-A20E-9E0346C1F95B}" presName="vert1" presStyleCnt="0"/>
      <dgm:spPr/>
    </dgm:pt>
    <dgm:pt modelId="{5FB1194C-CA18-465B-88D6-6678FBB51244}" type="pres">
      <dgm:prSet presAssocID="{400CAC19-623C-4A61-8B1F-F35B6253A9EF}" presName="thickLine" presStyleLbl="alignNode1" presStyleIdx="3" presStyleCnt="12"/>
      <dgm:spPr/>
    </dgm:pt>
    <dgm:pt modelId="{450F4B22-EBE4-4EF7-A113-1BD91450395A}" type="pres">
      <dgm:prSet presAssocID="{400CAC19-623C-4A61-8B1F-F35B6253A9EF}" presName="horz1" presStyleCnt="0"/>
      <dgm:spPr/>
    </dgm:pt>
    <dgm:pt modelId="{0D268D35-71D1-4103-A022-D57535287407}" type="pres">
      <dgm:prSet presAssocID="{400CAC19-623C-4A61-8B1F-F35B6253A9EF}" presName="tx1" presStyleLbl="revTx" presStyleIdx="3" presStyleCnt="12"/>
      <dgm:spPr/>
    </dgm:pt>
    <dgm:pt modelId="{DE53278C-CCBB-49B9-911F-A91EBC75DB8D}" type="pres">
      <dgm:prSet presAssocID="{400CAC19-623C-4A61-8B1F-F35B6253A9EF}" presName="vert1" presStyleCnt="0"/>
      <dgm:spPr/>
    </dgm:pt>
    <dgm:pt modelId="{25FF56A5-0A82-4CFB-9755-C8B845B99902}" type="pres">
      <dgm:prSet presAssocID="{278E6124-E755-4B49-9233-214FE3502C85}" presName="thickLine" presStyleLbl="alignNode1" presStyleIdx="4" presStyleCnt="12"/>
      <dgm:spPr/>
    </dgm:pt>
    <dgm:pt modelId="{438C0388-DAE0-4B6F-875F-A51A51AFB367}" type="pres">
      <dgm:prSet presAssocID="{278E6124-E755-4B49-9233-214FE3502C85}" presName="horz1" presStyleCnt="0"/>
      <dgm:spPr/>
    </dgm:pt>
    <dgm:pt modelId="{5805998A-5E34-46AD-8BDA-CA35CF962FCC}" type="pres">
      <dgm:prSet presAssocID="{278E6124-E755-4B49-9233-214FE3502C85}" presName="tx1" presStyleLbl="revTx" presStyleIdx="4" presStyleCnt="12"/>
      <dgm:spPr/>
    </dgm:pt>
    <dgm:pt modelId="{EA2D5064-E8E7-4C5F-BCF9-D0BB0444F13C}" type="pres">
      <dgm:prSet presAssocID="{278E6124-E755-4B49-9233-214FE3502C85}" presName="vert1" presStyleCnt="0"/>
      <dgm:spPr/>
    </dgm:pt>
    <dgm:pt modelId="{A70F6B3E-D8D1-4A9D-819B-2643FB7635E4}" type="pres">
      <dgm:prSet presAssocID="{4009C847-546E-4943-B1BD-98D39B30BBDB}" presName="thickLine" presStyleLbl="alignNode1" presStyleIdx="5" presStyleCnt="12"/>
      <dgm:spPr/>
    </dgm:pt>
    <dgm:pt modelId="{EA4FC925-5405-434D-8176-AEC7D0D9151B}" type="pres">
      <dgm:prSet presAssocID="{4009C847-546E-4943-B1BD-98D39B30BBDB}" presName="horz1" presStyleCnt="0"/>
      <dgm:spPr/>
    </dgm:pt>
    <dgm:pt modelId="{B4D025D1-0750-4733-A687-AE6F46800967}" type="pres">
      <dgm:prSet presAssocID="{4009C847-546E-4943-B1BD-98D39B30BBDB}" presName="tx1" presStyleLbl="revTx" presStyleIdx="5" presStyleCnt="12"/>
      <dgm:spPr/>
    </dgm:pt>
    <dgm:pt modelId="{03808D27-AB51-4576-A47B-B4ADBF583108}" type="pres">
      <dgm:prSet presAssocID="{4009C847-546E-4943-B1BD-98D39B30BBDB}" presName="vert1" presStyleCnt="0"/>
      <dgm:spPr/>
    </dgm:pt>
    <dgm:pt modelId="{E609B855-0BEF-4B2A-8D54-B7E3E80B13E7}" type="pres">
      <dgm:prSet presAssocID="{AF9517D0-B4CC-4973-9533-E5A8F2B77C93}" presName="thickLine" presStyleLbl="alignNode1" presStyleIdx="6" presStyleCnt="12"/>
      <dgm:spPr/>
    </dgm:pt>
    <dgm:pt modelId="{A32F469C-EC67-46A3-A492-1DD1FEF86684}" type="pres">
      <dgm:prSet presAssocID="{AF9517D0-B4CC-4973-9533-E5A8F2B77C93}" presName="horz1" presStyleCnt="0"/>
      <dgm:spPr/>
    </dgm:pt>
    <dgm:pt modelId="{A7965D0C-F6C4-484A-993D-8C7A755EF2D3}" type="pres">
      <dgm:prSet presAssocID="{AF9517D0-B4CC-4973-9533-E5A8F2B77C93}" presName="tx1" presStyleLbl="revTx" presStyleIdx="6" presStyleCnt="12"/>
      <dgm:spPr/>
    </dgm:pt>
    <dgm:pt modelId="{B04B809F-0F96-417F-B6F8-5A024D0F2752}" type="pres">
      <dgm:prSet presAssocID="{AF9517D0-B4CC-4973-9533-E5A8F2B77C93}" presName="vert1" presStyleCnt="0"/>
      <dgm:spPr/>
    </dgm:pt>
    <dgm:pt modelId="{B4954869-6AE6-4531-B321-EDDC39622A43}" type="pres">
      <dgm:prSet presAssocID="{31618F65-7D7D-4D7C-8913-1B9E802057E6}" presName="thickLine" presStyleLbl="alignNode1" presStyleIdx="7" presStyleCnt="12"/>
      <dgm:spPr/>
    </dgm:pt>
    <dgm:pt modelId="{B4209FFF-8B35-4615-ADF0-A2F0AA410237}" type="pres">
      <dgm:prSet presAssocID="{31618F65-7D7D-4D7C-8913-1B9E802057E6}" presName="horz1" presStyleCnt="0"/>
      <dgm:spPr/>
    </dgm:pt>
    <dgm:pt modelId="{49B1C7EE-8092-4AFE-97CE-68B515AA7241}" type="pres">
      <dgm:prSet presAssocID="{31618F65-7D7D-4D7C-8913-1B9E802057E6}" presName="tx1" presStyleLbl="revTx" presStyleIdx="7" presStyleCnt="12"/>
      <dgm:spPr/>
    </dgm:pt>
    <dgm:pt modelId="{C203546B-B9B6-4046-A9EF-0CB0ED930F08}" type="pres">
      <dgm:prSet presAssocID="{31618F65-7D7D-4D7C-8913-1B9E802057E6}" presName="vert1" presStyleCnt="0"/>
      <dgm:spPr/>
    </dgm:pt>
    <dgm:pt modelId="{0599D255-B8BC-4B78-B487-EB1F32FAEA77}" type="pres">
      <dgm:prSet presAssocID="{77D1C54E-0806-4235-ACC1-C8177F69DD48}" presName="thickLine" presStyleLbl="alignNode1" presStyleIdx="8" presStyleCnt="12"/>
      <dgm:spPr/>
    </dgm:pt>
    <dgm:pt modelId="{FA455F19-B85F-402E-8A84-695D5EA4A9CB}" type="pres">
      <dgm:prSet presAssocID="{77D1C54E-0806-4235-ACC1-C8177F69DD48}" presName="horz1" presStyleCnt="0"/>
      <dgm:spPr/>
    </dgm:pt>
    <dgm:pt modelId="{DF1E4379-1D69-462F-9582-1E8404B1F4BD}" type="pres">
      <dgm:prSet presAssocID="{77D1C54E-0806-4235-ACC1-C8177F69DD48}" presName="tx1" presStyleLbl="revTx" presStyleIdx="8" presStyleCnt="12"/>
      <dgm:spPr/>
    </dgm:pt>
    <dgm:pt modelId="{7523154D-B021-4320-AF6E-12ABCC0A4D1E}" type="pres">
      <dgm:prSet presAssocID="{77D1C54E-0806-4235-ACC1-C8177F69DD48}" presName="vert1" presStyleCnt="0"/>
      <dgm:spPr/>
    </dgm:pt>
    <dgm:pt modelId="{57653F51-DBDF-4BAD-8439-04EDDEDBDDD2}" type="pres">
      <dgm:prSet presAssocID="{307F2738-87B5-42AA-B51B-62E3828992E5}" presName="thickLine" presStyleLbl="alignNode1" presStyleIdx="9" presStyleCnt="12"/>
      <dgm:spPr/>
    </dgm:pt>
    <dgm:pt modelId="{D132C0A1-849C-4F05-AC94-7F72CBEE8012}" type="pres">
      <dgm:prSet presAssocID="{307F2738-87B5-42AA-B51B-62E3828992E5}" presName="horz1" presStyleCnt="0"/>
      <dgm:spPr/>
    </dgm:pt>
    <dgm:pt modelId="{F649CA43-7627-4FC9-B63B-BE9B5157BADD}" type="pres">
      <dgm:prSet presAssocID="{307F2738-87B5-42AA-B51B-62E3828992E5}" presName="tx1" presStyleLbl="revTx" presStyleIdx="9" presStyleCnt="12"/>
      <dgm:spPr/>
    </dgm:pt>
    <dgm:pt modelId="{15EF389D-6130-4488-8677-29A4E50020DB}" type="pres">
      <dgm:prSet presAssocID="{307F2738-87B5-42AA-B51B-62E3828992E5}" presName="vert1" presStyleCnt="0"/>
      <dgm:spPr/>
    </dgm:pt>
    <dgm:pt modelId="{A64B174F-FB57-40AA-B0A3-26DC136BEB3D}" type="pres">
      <dgm:prSet presAssocID="{F2ED7EE8-5480-4A96-8711-E6933CF9B6E6}" presName="thickLine" presStyleLbl="alignNode1" presStyleIdx="10" presStyleCnt="12"/>
      <dgm:spPr/>
    </dgm:pt>
    <dgm:pt modelId="{A3143FA0-A4F6-4E6E-B93F-C8B76B6FAD9D}" type="pres">
      <dgm:prSet presAssocID="{F2ED7EE8-5480-4A96-8711-E6933CF9B6E6}" presName="horz1" presStyleCnt="0"/>
      <dgm:spPr/>
    </dgm:pt>
    <dgm:pt modelId="{C2692E86-3A17-40C8-9A04-4F5177B61554}" type="pres">
      <dgm:prSet presAssocID="{F2ED7EE8-5480-4A96-8711-E6933CF9B6E6}" presName="tx1" presStyleLbl="revTx" presStyleIdx="10" presStyleCnt="12"/>
      <dgm:spPr/>
    </dgm:pt>
    <dgm:pt modelId="{C9D11E60-D8DC-4E4C-8ED4-93E276641851}" type="pres">
      <dgm:prSet presAssocID="{F2ED7EE8-5480-4A96-8711-E6933CF9B6E6}" presName="vert1" presStyleCnt="0"/>
      <dgm:spPr/>
    </dgm:pt>
    <dgm:pt modelId="{83C73308-630F-43A8-9EC0-5EB05E7A0413}" type="pres">
      <dgm:prSet presAssocID="{643BEBFE-6F4A-4666-B969-EB977B89AC54}" presName="thickLine" presStyleLbl="alignNode1" presStyleIdx="11" presStyleCnt="12"/>
      <dgm:spPr/>
    </dgm:pt>
    <dgm:pt modelId="{D5C0E397-F262-449C-B92B-3A69E3FA81D1}" type="pres">
      <dgm:prSet presAssocID="{643BEBFE-6F4A-4666-B969-EB977B89AC54}" presName="horz1" presStyleCnt="0"/>
      <dgm:spPr/>
    </dgm:pt>
    <dgm:pt modelId="{01070887-3851-4C65-ABC0-888B1E62F921}" type="pres">
      <dgm:prSet presAssocID="{643BEBFE-6F4A-4666-B969-EB977B89AC54}" presName="tx1" presStyleLbl="revTx" presStyleIdx="11" presStyleCnt="12"/>
      <dgm:spPr/>
    </dgm:pt>
    <dgm:pt modelId="{01A7914F-8769-4500-A579-D551842D0E44}" type="pres">
      <dgm:prSet presAssocID="{643BEBFE-6F4A-4666-B969-EB977B89AC54}" presName="vert1" presStyleCnt="0"/>
      <dgm:spPr/>
    </dgm:pt>
  </dgm:ptLst>
  <dgm:cxnLst>
    <dgm:cxn modelId="{1E7FA90B-547A-479A-AD65-0D21257DA27D}" srcId="{48C486DE-BB7C-4CDB-8757-B738940218E3}" destId="{643BEBFE-6F4A-4666-B969-EB977B89AC54}" srcOrd="11" destOrd="0" parTransId="{52F6C33C-EC9A-4874-AAE9-227263E13E54}" sibTransId="{D1A79110-902E-4526-9F57-4FD734DA0907}"/>
    <dgm:cxn modelId="{1A911611-EDE4-47E8-918A-E85BE0A5D9A9}" type="presOf" srcId="{77D1C54E-0806-4235-ACC1-C8177F69DD48}" destId="{DF1E4379-1D69-462F-9582-1E8404B1F4BD}" srcOrd="0" destOrd="0" presId="urn:microsoft.com/office/officeart/2008/layout/LinedList"/>
    <dgm:cxn modelId="{2C5DF01F-A664-40F9-BDB6-BE0B8E3BBBC6}" type="presOf" srcId="{AF9517D0-B4CC-4973-9533-E5A8F2B77C93}" destId="{A7965D0C-F6C4-484A-993D-8C7A755EF2D3}" srcOrd="0" destOrd="0" presId="urn:microsoft.com/office/officeart/2008/layout/LinedList"/>
    <dgm:cxn modelId="{05B68221-414E-4D06-BCDE-041A655F1D84}" type="presOf" srcId="{16C57367-FE83-4BCE-887B-351E3768BFBF}" destId="{031E1801-555F-4014-B7A4-D7C7243B01D6}" srcOrd="0" destOrd="0" presId="urn:microsoft.com/office/officeart/2008/layout/LinedList"/>
    <dgm:cxn modelId="{B6EEEF64-5EA7-4494-BFF4-1B394100C9AC}" srcId="{48C486DE-BB7C-4CDB-8757-B738940218E3}" destId="{AF9517D0-B4CC-4973-9533-E5A8F2B77C93}" srcOrd="6" destOrd="0" parTransId="{3A3D7846-CDB5-4C9B-9E78-0CA8D22F5448}" sibTransId="{F7C3E0E9-2017-43E3-9566-7DEBBC5DD56E}"/>
    <dgm:cxn modelId="{4032D165-657E-45A7-A854-6A8FFC85E1ED}" type="presOf" srcId="{278E6124-E755-4B49-9233-214FE3502C85}" destId="{5805998A-5E34-46AD-8BDA-CA35CF962FCC}" srcOrd="0" destOrd="0" presId="urn:microsoft.com/office/officeart/2008/layout/LinedList"/>
    <dgm:cxn modelId="{D877A56B-A428-46EF-B3CB-2363564D9F76}" srcId="{48C486DE-BB7C-4CDB-8757-B738940218E3}" destId="{31618F65-7D7D-4D7C-8913-1B9E802057E6}" srcOrd="7" destOrd="0" parTransId="{219D2522-E720-4842-9D7C-34817EAAED25}" sibTransId="{B0F6C5E6-58DD-476E-931B-A37493CE2FB2}"/>
    <dgm:cxn modelId="{26FCDA6D-2D2C-4F21-9083-819A68B7CF9D}" type="presOf" srcId="{307F2738-87B5-42AA-B51B-62E3828992E5}" destId="{F649CA43-7627-4FC9-B63B-BE9B5157BADD}" srcOrd="0" destOrd="0" presId="urn:microsoft.com/office/officeart/2008/layout/LinedList"/>
    <dgm:cxn modelId="{CBE67950-556C-47AF-AFE8-15AAA1FDFADE}" srcId="{48C486DE-BB7C-4CDB-8757-B738940218E3}" destId="{77D1C54E-0806-4235-ACC1-C8177F69DD48}" srcOrd="8" destOrd="0" parTransId="{5FDEEEFF-40DA-45B8-9DF2-10A6BE0A92F3}" sibTransId="{E87D0F44-99C7-4E7E-9F90-78E00D8FD129}"/>
    <dgm:cxn modelId="{91C53C52-994D-469D-9345-BBE716CE9660}" srcId="{48C486DE-BB7C-4CDB-8757-B738940218E3}" destId="{040BE272-F4E3-47C7-A20E-9E0346C1F95B}" srcOrd="2" destOrd="0" parTransId="{52277F82-E848-43A9-84BA-8C2F265DDE59}" sibTransId="{D73DC13B-3656-457F-804A-74AE3885D499}"/>
    <dgm:cxn modelId="{79BD7775-9FDE-4984-96A8-D9FC59393A6A}" srcId="{48C486DE-BB7C-4CDB-8757-B738940218E3}" destId="{278E6124-E755-4B49-9233-214FE3502C85}" srcOrd="4" destOrd="0" parTransId="{91B81F7B-9929-4C2A-BDE4-6AF960C10304}" sibTransId="{252F71EA-BEC5-47C9-93C4-0A63DA4A80FC}"/>
    <dgm:cxn modelId="{DD81CC55-3BC8-426E-AF48-049EA1C19CA3}" type="presOf" srcId="{31618F65-7D7D-4D7C-8913-1B9E802057E6}" destId="{49B1C7EE-8092-4AFE-97CE-68B515AA7241}" srcOrd="0" destOrd="0" presId="urn:microsoft.com/office/officeart/2008/layout/LinedList"/>
    <dgm:cxn modelId="{0C4B5B7B-A67F-44FE-B3A1-D0ABC7B524C5}" type="presOf" srcId="{48C486DE-BB7C-4CDB-8757-B738940218E3}" destId="{76845451-0FED-42AF-8E54-2C426FE6C946}" srcOrd="0" destOrd="0" presId="urn:microsoft.com/office/officeart/2008/layout/LinedList"/>
    <dgm:cxn modelId="{F2D0478C-CDC0-4EA4-9745-17D7B0FEB79C}" type="presOf" srcId="{4009C847-546E-4943-B1BD-98D39B30BBDB}" destId="{B4D025D1-0750-4733-A687-AE6F46800967}" srcOrd="0" destOrd="0" presId="urn:microsoft.com/office/officeart/2008/layout/LinedList"/>
    <dgm:cxn modelId="{43EDF48E-8F6F-416C-8366-55DBE7E9D79C}" type="presOf" srcId="{95D0CB3F-F93D-4D48-AC5A-3479AF2A221C}" destId="{F577789B-26A2-4298-9DF8-1282A7DEF811}" srcOrd="0" destOrd="0" presId="urn:microsoft.com/office/officeart/2008/layout/LinedList"/>
    <dgm:cxn modelId="{8C03BB94-07B5-4614-990C-A545DF72AF84}" srcId="{48C486DE-BB7C-4CDB-8757-B738940218E3}" destId="{F2ED7EE8-5480-4A96-8711-E6933CF9B6E6}" srcOrd="10" destOrd="0" parTransId="{F7A222EE-E3A1-444B-9D3E-3B7B68E8D0C9}" sibTransId="{D20C81B5-21D0-4DD3-8393-E1A42D90891E}"/>
    <dgm:cxn modelId="{7A91C1A7-9D3E-4803-9556-EDD44A1A90F5}" type="presOf" srcId="{F2ED7EE8-5480-4A96-8711-E6933CF9B6E6}" destId="{C2692E86-3A17-40C8-9A04-4F5177B61554}" srcOrd="0" destOrd="0" presId="urn:microsoft.com/office/officeart/2008/layout/LinedList"/>
    <dgm:cxn modelId="{F4877DB0-56F2-4B06-909A-CD303D888DE4}" srcId="{48C486DE-BB7C-4CDB-8757-B738940218E3}" destId="{307F2738-87B5-42AA-B51B-62E3828992E5}" srcOrd="9" destOrd="0" parTransId="{A457E4FA-7073-490A-9512-1B5E702BBED9}" sibTransId="{A2052B77-B47D-4ADF-8DD3-FBB092FC2546}"/>
    <dgm:cxn modelId="{0147FAB9-22D1-409F-9931-45C538221D77}" type="presOf" srcId="{040BE272-F4E3-47C7-A20E-9E0346C1F95B}" destId="{457539D6-7FCE-4A15-825B-ACFDBCFB03DC}" srcOrd="0" destOrd="0" presId="urn:microsoft.com/office/officeart/2008/layout/LinedList"/>
    <dgm:cxn modelId="{0B7F88BB-9245-4B41-AC77-56E7FA953374}" type="presOf" srcId="{400CAC19-623C-4A61-8B1F-F35B6253A9EF}" destId="{0D268D35-71D1-4103-A022-D57535287407}" srcOrd="0" destOrd="0" presId="urn:microsoft.com/office/officeart/2008/layout/LinedList"/>
    <dgm:cxn modelId="{C071EACD-14CE-49F7-9D85-4485753AFD62}" srcId="{48C486DE-BB7C-4CDB-8757-B738940218E3}" destId="{16C57367-FE83-4BCE-887B-351E3768BFBF}" srcOrd="1" destOrd="0" parTransId="{0B5CACAF-0902-4C4E-8B17-58B26E5A9EE3}" sibTransId="{9D78AEDE-8290-4193-B687-CAFF7F46B9BB}"/>
    <dgm:cxn modelId="{272E41E1-A9EC-49D0-8112-AFFBB7B5C785}" srcId="{48C486DE-BB7C-4CDB-8757-B738940218E3}" destId="{95D0CB3F-F93D-4D48-AC5A-3479AF2A221C}" srcOrd="0" destOrd="0" parTransId="{C911CFFA-A977-4EAA-B865-20F072CB188A}" sibTransId="{2D23669E-4792-464B-A690-2AA01633C7DF}"/>
    <dgm:cxn modelId="{216410E8-2CEE-4DEA-AD24-A189BB1473FF}" type="presOf" srcId="{643BEBFE-6F4A-4666-B969-EB977B89AC54}" destId="{01070887-3851-4C65-ABC0-888B1E62F921}" srcOrd="0" destOrd="0" presId="urn:microsoft.com/office/officeart/2008/layout/LinedList"/>
    <dgm:cxn modelId="{45048AEE-3CB9-4B3A-A72F-D454141C84D9}" srcId="{48C486DE-BB7C-4CDB-8757-B738940218E3}" destId="{400CAC19-623C-4A61-8B1F-F35B6253A9EF}" srcOrd="3" destOrd="0" parTransId="{E957778D-24B7-41C6-870E-974CAE33BAE5}" sibTransId="{C58E7EBA-EF63-4C96-A0E9-2948756C257D}"/>
    <dgm:cxn modelId="{A83908F2-96C5-4156-BEA2-18629A6DC611}" srcId="{48C486DE-BB7C-4CDB-8757-B738940218E3}" destId="{4009C847-546E-4943-B1BD-98D39B30BBDB}" srcOrd="5" destOrd="0" parTransId="{7E5C5663-D468-4201-A72C-EC1926B50162}" sibTransId="{008A488C-7F79-434C-90A1-EB90E4F09BF3}"/>
    <dgm:cxn modelId="{8315AF0B-2BA2-4138-91AD-3C705572E215}" type="presParOf" srcId="{76845451-0FED-42AF-8E54-2C426FE6C946}" destId="{E3080671-4305-46DA-AA36-A4795F04FF0E}" srcOrd="0" destOrd="0" presId="urn:microsoft.com/office/officeart/2008/layout/LinedList"/>
    <dgm:cxn modelId="{9FD0D34E-9EEE-41D0-B681-4F2023DCB24B}" type="presParOf" srcId="{76845451-0FED-42AF-8E54-2C426FE6C946}" destId="{E92155BE-3DFC-47F4-BB4B-41318DC9B3CD}" srcOrd="1" destOrd="0" presId="urn:microsoft.com/office/officeart/2008/layout/LinedList"/>
    <dgm:cxn modelId="{9B806899-6742-44DA-973A-B8561AA00BD6}" type="presParOf" srcId="{E92155BE-3DFC-47F4-BB4B-41318DC9B3CD}" destId="{F577789B-26A2-4298-9DF8-1282A7DEF811}" srcOrd="0" destOrd="0" presId="urn:microsoft.com/office/officeart/2008/layout/LinedList"/>
    <dgm:cxn modelId="{C817F604-CD50-48C2-B28B-C455694F3E04}" type="presParOf" srcId="{E92155BE-3DFC-47F4-BB4B-41318DC9B3CD}" destId="{34C85BB7-8701-476F-BCF8-B4748784DC0A}" srcOrd="1" destOrd="0" presId="urn:microsoft.com/office/officeart/2008/layout/LinedList"/>
    <dgm:cxn modelId="{1CE3B999-4B4F-4CC6-9C52-A16C46A32EA3}" type="presParOf" srcId="{76845451-0FED-42AF-8E54-2C426FE6C946}" destId="{B9C494FB-F68D-44B3-A5B6-C5C42BE98B00}" srcOrd="2" destOrd="0" presId="urn:microsoft.com/office/officeart/2008/layout/LinedList"/>
    <dgm:cxn modelId="{833553D5-8DA9-497D-AA74-703376E37C0A}" type="presParOf" srcId="{76845451-0FED-42AF-8E54-2C426FE6C946}" destId="{DBF45E56-9FBE-48CF-B365-1D0F97CDFC7C}" srcOrd="3" destOrd="0" presId="urn:microsoft.com/office/officeart/2008/layout/LinedList"/>
    <dgm:cxn modelId="{A441F9A1-A9C7-4210-AD98-C5B84CEC28AF}" type="presParOf" srcId="{DBF45E56-9FBE-48CF-B365-1D0F97CDFC7C}" destId="{031E1801-555F-4014-B7A4-D7C7243B01D6}" srcOrd="0" destOrd="0" presId="urn:microsoft.com/office/officeart/2008/layout/LinedList"/>
    <dgm:cxn modelId="{45C6BBA1-21A2-4AC3-A314-A42827419791}" type="presParOf" srcId="{DBF45E56-9FBE-48CF-B365-1D0F97CDFC7C}" destId="{24824683-6271-4AA1-98B1-E6D1ED44D8E6}" srcOrd="1" destOrd="0" presId="urn:microsoft.com/office/officeart/2008/layout/LinedList"/>
    <dgm:cxn modelId="{28391D89-38DA-476F-928B-462165970574}" type="presParOf" srcId="{76845451-0FED-42AF-8E54-2C426FE6C946}" destId="{E673C071-56B1-4EB7-ABF8-4F78C0BDFA60}" srcOrd="4" destOrd="0" presId="urn:microsoft.com/office/officeart/2008/layout/LinedList"/>
    <dgm:cxn modelId="{904B7AA8-AD11-4855-ABD4-8F5A7516859B}" type="presParOf" srcId="{76845451-0FED-42AF-8E54-2C426FE6C946}" destId="{4B81890A-052E-4BEB-AF30-A1B88918D581}" srcOrd="5" destOrd="0" presId="urn:microsoft.com/office/officeart/2008/layout/LinedList"/>
    <dgm:cxn modelId="{77D9F01D-1C15-405F-B7FA-BF58F60FC99F}" type="presParOf" srcId="{4B81890A-052E-4BEB-AF30-A1B88918D581}" destId="{457539D6-7FCE-4A15-825B-ACFDBCFB03DC}" srcOrd="0" destOrd="0" presId="urn:microsoft.com/office/officeart/2008/layout/LinedList"/>
    <dgm:cxn modelId="{CAB23C44-8D43-4FB4-9F39-4940ED656682}" type="presParOf" srcId="{4B81890A-052E-4BEB-AF30-A1B88918D581}" destId="{12AD0F9A-E02C-4A7E-9807-7B7532A00580}" srcOrd="1" destOrd="0" presId="urn:microsoft.com/office/officeart/2008/layout/LinedList"/>
    <dgm:cxn modelId="{559CD397-E23D-4798-B0F9-8400CB295AE8}" type="presParOf" srcId="{76845451-0FED-42AF-8E54-2C426FE6C946}" destId="{5FB1194C-CA18-465B-88D6-6678FBB51244}" srcOrd="6" destOrd="0" presId="urn:microsoft.com/office/officeart/2008/layout/LinedList"/>
    <dgm:cxn modelId="{F971B60B-9522-46A7-B137-2234D7A33DC1}" type="presParOf" srcId="{76845451-0FED-42AF-8E54-2C426FE6C946}" destId="{450F4B22-EBE4-4EF7-A113-1BD91450395A}" srcOrd="7" destOrd="0" presId="urn:microsoft.com/office/officeart/2008/layout/LinedList"/>
    <dgm:cxn modelId="{0DEBAE9C-98D4-45E2-90CA-ECD330F00E01}" type="presParOf" srcId="{450F4B22-EBE4-4EF7-A113-1BD91450395A}" destId="{0D268D35-71D1-4103-A022-D57535287407}" srcOrd="0" destOrd="0" presId="urn:microsoft.com/office/officeart/2008/layout/LinedList"/>
    <dgm:cxn modelId="{1DA4E8C6-505F-477C-8BB3-9885DB73AFD0}" type="presParOf" srcId="{450F4B22-EBE4-4EF7-A113-1BD91450395A}" destId="{DE53278C-CCBB-49B9-911F-A91EBC75DB8D}" srcOrd="1" destOrd="0" presId="urn:microsoft.com/office/officeart/2008/layout/LinedList"/>
    <dgm:cxn modelId="{9438BA9D-A065-403F-8C63-776D3F18D72B}" type="presParOf" srcId="{76845451-0FED-42AF-8E54-2C426FE6C946}" destId="{25FF56A5-0A82-4CFB-9755-C8B845B99902}" srcOrd="8" destOrd="0" presId="urn:microsoft.com/office/officeart/2008/layout/LinedList"/>
    <dgm:cxn modelId="{FF4E4B4F-3DE0-45C0-B1B0-78609A63709E}" type="presParOf" srcId="{76845451-0FED-42AF-8E54-2C426FE6C946}" destId="{438C0388-DAE0-4B6F-875F-A51A51AFB367}" srcOrd="9" destOrd="0" presId="urn:microsoft.com/office/officeart/2008/layout/LinedList"/>
    <dgm:cxn modelId="{09832DB2-DDBB-47C4-9568-7E80D90DF534}" type="presParOf" srcId="{438C0388-DAE0-4B6F-875F-A51A51AFB367}" destId="{5805998A-5E34-46AD-8BDA-CA35CF962FCC}" srcOrd="0" destOrd="0" presId="urn:microsoft.com/office/officeart/2008/layout/LinedList"/>
    <dgm:cxn modelId="{ED0A074A-3639-4CF9-A81B-C23DF7E77C02}" type="presParOf" srcId="{438C0388-DAE0-4B6F-875F-A51A51AFB367}" destId="{EA2D5064-E8E7-4C5F-BCF9-D0BB0444F13C}" srcOrd="1" destOrd="0" presId="urn:microsoft.com/office/officeart/2008/layout/LinedList"/>
    <dgm:cxn modelId="{139667B7-8179-4CA2-B1F3-A5A318866571}" type="presParOf" srcId="{76845451-0FED-42AF-8E54-2C426FE6C946}" destId="{A70F6B3E-D8D1-4A9D-819B-2643FB7635E4}" srcOrd="10" destOrd="0" presId="urn:microsoft.com/office/officeart/2008/layout/LinedList"/>
    <dgm:cxn modelId="{317EA04B-4D0B-474E-B3EF-6C466D335585}" type="presParOf" srcId="{76845451-0FED-42AF-8E54-2C426FE6C946}" destId="{EA4FC925-5405-434D-8176-AEC7D0D9151B}" srcOrd="11" destOrd="0" presId="urn:microsoft.com/office/officeart/2008/layout/LinedList"/>
    <dgm:cxn modelId="{DCAB05D5-D41F-47C8-A0BE-458958F6CFAB}" type="presParOf" srcId="{EA4FC925-5405-434D-8176-AEC7D0D9151B}" destId="{B4D025D1-0750-4733-A687-AE6F46800967}" srcOrd="0" destOrd="0" presId="urn:microsoft.com/office/officeart/2008/layout/LinedList"/>
    <dgm:cxn modelId="{11C0B529-9CCC-447F-8F9A-27CE0DA0460A}" type="presParOf" srcId="{EA4FC925-5405-434D-8176-AEC7D0D9151B}" destId="{03808D27-AB51-4576-A47B-B4ADBF583108}" srcOrd="1" destOrd="0" presId="urn:microsoft.com/office/officeart/2008/layout/LinedList"/>
    <dgm:cxn modelId="{772B5A11-DBB3-4572-965B-2B7EDC1B2E6D}" type="presParOf" srcId="{76845451-0FED-42AF-8E54-2C426FE6C946}" destId="{E609B855-0BEF-4B2A-8D54-B7E3E80B13E7}" srcOrd="12" destOrd="0" presId="urn:microsoft.com/office/officeart/2008/layout/LinedList"/>
    <dgm:cxn modelId="{2405047D-C60E-4532-88C0-BB8BE53AF72B}" type="presParOf" srcId="{76845451-0FED-42AF-8E54-2C426FE6C946}" destId="{A32F469C-EC67-46A3-A492-1DD1FEF86684}" srcOrd="13" destOrd="0" presId="urn:microsoft.com/office/officeart/2008/layout/LinedList"/>
    <dgm:cxn modelId="{716286D4-DB36-4508-A1D3-EEAB2FB78D2E}" type="presParOf" srcId="{A32F469C-EC67-46A3-A492-1DD1FEF86684}" destId="{A7965D0C-F6C4-484A-993D-8C7A755EF2D3}" srcOrd="0" destOrd="0" presId="urn:microsoft.com/office/officeart/2008/layout/LinedList"/>
    <dgm:cxn modelId="{45E2E59C-7680-4C7C-8334-0C12CD58B677}" type="presParOf" srcId="{A32F469C-EC67-46A3-A492-1DD1FEF86684}" destId="{B04B809F-0F96-417F-B6F8-5A024D0F2752}" srcOrd="1" destOrd="0" presId="urn:microsoft.com/office/officeart/2008/layout/LinedList"/>
    <dgm:cxn modelId="{8975B861-EEB5-4EF4-9072-340C94D0076E}" type="presParOf" srcId="{76845451-0FED-42AF-8E54-2C426FE6C946}" destId="{B4954869-6AE6-4531-B321-EDDC39622A43}" srcOrd="14" destOrd="0" presId="urn:microsoft.com/office/officeart/2008/layout/LinedList"/>
    <dgm:cxn modelId="{D6E003D7-EB7B-446B-A5B2-E1693EF80879}" type="presParOf" srcId="{76845451-0FED-42AF-8E54-2C426FE6C946}" destId="{B4209FFF-8B35-4615-ADF0-A2F0AA410237}" srcOrd="15" destOrd="0" presId="urn:microsoft.com/office/officeart/2008/layout/LinedList"/>
    <dgm:cxn modelId="{0E196EC4-5BD6-4609-B77D-3512EB473F68}" type="presParOf" srcId="{B4209FFF-8B35-4615-ADF0-A2F0AA410237}" destId="{49B1C7EE-8092-4AFE-97CE-68B515AA7241}" srcOrd="0" destOrd="0" presId="urn:microsoft.com/office/officeart/2008/layout/LinedList"/>
    <dgm:cxn modelId="{8C0E47EB-DBA9-4482-8E46-D4E12B82FB6C}" type="presParOf" srcId="{B4209FFF-8B35-4615-ADF0-A2F0AA410237}" destId="{C203546B-B9B6-4046-A9EF-0CB0ED930F08}" srcOrd="1" destOrd="0" presId="urn:microsoft.com/office/officeart/2008/layout/LinedList"/>
    <dgm:cxn modelId="{5D88739E-A2AA-4767-8752-4C36DDD61268}" type="presParOf" srcId="{76845451-0FED-42AF-8E54-2C426FE6C946}" destId="{0599D255-B8BC-4B78-B487-EB1F32FAEA77}" srcOrd="16" destOrd="0" presId="urn:microsoft.com/office/officeart/2008/layout/LinedList"/>
    <dgm:cxn modelId="{66565B98-3808-4D64-8EC0-D3BACF5C807A}" type="presParOf" srcId="{76845451-0FED-42AF-8E54-2C426FE6C946}" destId="{FA455F19-B85F-402E-8A84-695D5EA4A9CB}" srcOrd="17" destOrd="0" presId="urn:microsoft.com/office/officeart/2008/layout/LinedList"/>
    <dgm:cxn modelId="{34AD2646-36D8-4DBD-8B4E-A9C9CB39FBE4}" type="presParOf" srcId="{FA455F19-B85F-402E-8A84-695D5EA4A9CB}" destId="{DF1E4379-1D69-462F-9582-1E8404B1F4BD}" srcOrd="0" destOrd="0" presId="urn:microsoft.com/office/officeart/2008/layout/LinedList"/>
    <dgm:cxn modelId="{ABAC9377-0A4D-4AB9-8D73-7DE0FC3C3D10}" type="presParOf" srcId="{FA455F19-B85F-402E-8A84-695D5EA4A9CB}" destId="{7523154D-B021-4320-AF6E-12ABCC0A4D1E}" srcOrd="1" destOrd="0" presId="urn:microsoft.com/office/officeart/2008/layout/LinedList"/>
    <dgm:cxn modelId="{90A67AE0-F8F0-40FD-8224-85D743634270}" type="presParOf" srcId="{76845451-0FED-42AF-8E54-2C426FE6C946}" destId="{57653F51-DBDF-4BAD-8439-04EDDEDBDDD2}" srcOrd="18" destOrd="0" presId="urn:microsoft.com/office/officeart/2008/layout/LinedList"/>
    <dgm:cxn modelId="{337FEE1D-EE9B-4EB4-A3E5-662E78BCF638}" type="presParOf" srcId="{76845451-0FED-42AF-8E54-2C426FE6C946}" destId="{D132C0A1-849C-4F05-AC94-7F72CBEE8012}" srcOrd="19" destOrd="0" presId="urn:microsoft.com/office/officeart/2008/layout/LinedList"/>
    <dgm:cxn modelId="{32E2E6A6-3B0A-403E-9B2D-73F4960A0A92}" type="presParOf" srcId="{D132C0A1-849C-4F05-AC94-7F72CBEE8012}" destId="{F649CA43-7627-4FC9-B63B-BE9B5157BADD}" srcOrd="0" destOrd="0" presId="urn:microsoft.com/office/officeart/2008/layout/LinedList"/>
    <dgm:cxn modelId="{5532EABD-5A2C-471B-A1F6-11AA888F6591}" type="presParOf" srcId="{D132C0A1-849C-4F05-AC94-7F72CBEE8012}" destId="{15EF389D-6130-4488-8677-29A4E50020DB}" srcOrd="1" destOrd="0" presId="urn:microsoft.com/office/officeart/2008/layout/LinedList"/>
    <dgm:cxn modelId="{7CE2B187-786C-4639-9253-7790E0DE9055}" type="presParOf" srcId="{76845451-0FED-42AF-8E54-2C426FE6C946}" destId="{A64B174F-FB57-40AA-B0A3-26DC136BEB3D}" srcOrd="20" destOrd="0" presId="urn:microsoft.com/office/officeart/2008/layout/LinedList"/>
    <dgm:cxn modelId="{9E2990F7-08B8-4FF0-B6D2-EB63FE8612B2}" type="presParOf" srcId="{76845451-0FED-42AF-8E54-2C426FE6C946}" destId="{A3143FA0-A4F6-4E6E-B93F-C8B76B6FAD9D}" srcOrd="21" destOrd="0" presId="urn:microsoft.com/office/officeart/2008/layout/LinedList"/>
    <dgm:cxn modelId="{A55A73E6-5950-46D6-B3AB-39DA6EB223DE}" type="presParOf" srcId="{A3143FA0-A4F6-4E6E-B93F-C8B76B6FAD9D}" destId="{C2692E86-3A17-40C8-9A04-4F5177B61554}" srcOrd="0" destOrd="0" presId="urn:microsoft.com/office/officeart/2008/layout/LinedList"/>
    <dgm:cxn modelId="{66D07670-C09E-4095-89D8-3ED1AA08A973}" type="presParOf" srcId="{A3143FA0-A4F6-4E6E-B93F-C8B76B6FAD9D}" destId="{C9D11E60-D8DC-4E4C-8ED4-93E276641851}" srcOrd="1" destOrd="0" presId="urn:microsoft.com/office/officeart/2008/layout/LinedList"/>
    <dgm:cxn modelId="{A0A96688-D40A-4BA7-8537-CE1A7970E08B}" type="presParOf" srcId="{76845451-0FED-42AF-8E54-2C426FE6C946}" destId="{83C73308-630F-43A8-9EC0-5EB05E7A0413}" srcOrd="22" destOrd="0" presId="urn:microsoft.com/office/officeart/2008/layout/LinedList"/>
    <dgm:cxn modelId="{F8CF7436-602A-4305-9B50-D5C56DA4246D}" type="presParOf" srcId="{76845451-0FED-42AF-8E54-2C426FE6C946}" destId="{D5C0E397-F262-449C-B92B-3A69E3FA81D1}" srcOrd="23" destOrd="0" presId="urn:microsoft.com/office/officeart/2008/layout/LinedList"/>
    <dgm:cxn modelId="{E6AA0FB3-11CB-4C1D-BF88-CB41EC56382A}" type="presParOf" srcId="{D5C0E397-F262-449C-B92B-3A69E3FA81D1}" destId="{01070887-3851-4C65-ABC0-888B1E62F921}" srcOrd="0" destOrd="0" presId="urn:microsoft.com/office/officeart/2008/layout/LinedList"/>
    <dgm:cxn modelId="{77D55370-705B-40A5-9ADE-5C3A68647694}" type="presParOf" srcId="{D5C0E397-F262-449C-B92B-3A69E3FA81D1}" destId="{01A7914F-8769-4500-A579-D551842D0E4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FE980-3096-4B10-BB7A-C71BAF6C81CB}">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EDEE63-135A-46C5-9921-720E82DF8449}">
      <dsp:nvSpPr>
        <dsp:cNvPr id="0" name=""/>
        <dsp:cNvSpPr/>
      </dsp:nvSpPr>
      <dsp:spPr>
        <a:xfrm>
          <a:off x="0" y="675"/>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a:t>Child Development</a:t>
          </a:r>
          <a:r>
            <a:rPr lang="en-US" sz="1300" kern="1200"/>
            <a:t>:</a:t>
          </a:r>
        </a:p>
      </dsp:txBody>
      <dsp:txXfrm>
        <a:off x="0" y="675"/>
        <a:ext cx="6900512" cy="307488"/>
      </dsp:txXfrm>
    </dsp:sp>
    <dsp:sp modelId="{4F5BB80D-C5AF-4DE8-9B63-9099204BF320}">
      <dsp:nvSpPr>
        <dsp:cNvPr id="0" name=""/>
        <dsp:cNvSpPr/>
      </dsp:nvSpPr>
      <dsp:spPr>
        <a:xfrm>
          <a:off x="0" y="308164"/>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2D23D6-FAB9-4187-A0DC-5EB77C06A222}">
      <dsp:nvSpPr>
        <dsp:cNvPr id="0" name=""/>
        <dsp:cNvSpPr/>
      </dsp:nvSpPr>
      <dsp:spPr>
        <a:xfrm>
          <a:off x="0" y="308164"/>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“Information on things that will help a child grow and develop to their full potential (activities etc.)“</a:t>
          </a:r>
        </a:p>
      </dsp:txBody>
      <dsp:txXfrm>
        <a:off x="0" y="308164"/>
        <a:ext cx="6900512" cy="307488"/>
      </dsp:txXfrm>
    </dsp:sp>
    <dsp:sp modelId="{989BB096-888C-41BD-8320-C82FEA4536AB}">
      <dsp:nvSpPr>
        <dsp:cNvPr id="0" name=""/>
        <dsp:cNvSpPr/>
      </dsp:nvSpPr>
      <dsp:spPr>
        <a:xfrm>
          <a:off x="0" y="615652"/>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DC379A-1DE2-45B9-9180-8A80FF8E2C3E}">
      <dsp:nvSpPr>
        <dsp:cNvPr id="0" name=""/>
        <dsp:cNvSpPr/>
      </dsp:nvSpPr>
      <dsp:spPr>
        <a:xfrm>
          <a:off x="0" y="615652"/>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Play</a:t>
          </a:r>
        </a:p>
      </dsp:txBody>
      <dsp:txXfrm>
        <a:off x="0" y="615652"/>
        <a:ext cx="6900512" cy="307488"/>
      </dsp:txXfrm>
    </dsp:sp>
    <dsp:sp modelId="{A061A063-AEF9-4051-9541-02E42D871628}">
      <dsp:nvSpPr>
        <dsp:cNvPr id="0" name=""/>
        <dsp:cNvSpPr/>
      </dsp:nvSpPr>
      <dsp:spPr>
        <a:xfrm>
          <a:off x="0" y="923140"/>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6D4BA4-9962-4143-84AC-809DF65F5566}">
      <dsp:nvSpPr>
        <dsp:cNvPr id="0" name=""/>
        <dsp:cNvSpPr/>
      </dsp:nvSpPr>
      <dsp:spPr>
        <a:xfrm>
          <a:off x="0" y="923140"/>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Socialising</a:t>
          </a:r>
        </a:p>
      </dsp:txBody>
      <dsp:txXfrm>
        <a:off x="0" y="923140"/>
        <a:ext cx="6900512" cy="307488"/>
      </dsp:txXfrm>
    </dsp:sp>
    <dsp:sp modelId="{02E87B65-0923-4027-8DB6-BFD91355A8EE}">
      <dsp:nvSpPr>
        <dsp:cNvPr id="0" name=""/>
        <dsp:cNvSpPr/>
      </dsp:nvSpPr>
      <dsp:spPr>
        <a:xfrm>
          <a:off x="0" y="1230628"/>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0AC793-296F-4DB0-A333-C3D690EA27C9}">
      <dsp:nvSpPr>
        <dsp:cNvPr id="0" name=""/>
        <dsp:cNvSpPr/>
      </dsp:nvSpPr>
      <dsp:spPr>
        <a:xfrm>
          <a:off x="0" y="1230628"/>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Physical and emotional development</a:t>
          </a:r>
        </a:p>
      </dsp:txBody>
      <dsp:txXfrm>
        <a:off x="0" y="1230628"/>
        <a:ext cx="6900512" cy="307488"/>
      </dsp:txXfrm>
    </dsp:sp>
    <dsp:sp modelId="{ECDEA1D3-84D4-4E9D-BCB5-190798AACEA2}">
      <dsp:nvSpPr>
        <dsp:cNvPr id="0" name=""/>
        <dsp:cNvSpPr/>
      </dsp:nvSpPr>
      <dsp:spPr>
        <a:xfrm>
          <a:off x="0" y="1538117"/>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034574-0423-4DB0-AEE6-5DCE3FB11C8F}">
      <dsp:nvSpPr>
        <dsp:cNvPr id="0" name=""/>
        <dsp:cNvSpPr/>
      </dsp:nvSpPr>
      <dsp:spPr>
        <a:xfrm>
          <a:off x="0" y="1538117"/>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Education/School readiness</a:t>
          </a:r>
        </a:p>
      </dsp:txBody>
      <dsp:txXfrm>
        <a:off x="0" y="1538117"/>
        <a:ext cx="6900512" cy="307488"/>
      </dsp:txXfrm>
    </dsp:sp>
    <dsp:sp modelId="{9BD0FA64-9C16-4F16-A881-B39DD7BA9FA2}">
      <dsp:nvSpPr>
        <dsp:cNvPr id="0" name=""/>
        <dsp:cNvSpPr/>
      </dsp:nvSpPr>
      <dsp:spPr>
        <a:xfrm>
          <a:off x="0" y="1845605"/>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1D9E99-C693-4B65-A21A-168608C32067}">
      <dsp:nvSpPr>
        <dsp:cNvPr id="0" name=""/>
        <dsp:cNvSpPr/>
      </dsp:nvSpPr>
      <dsp:spPr>
        <a:xfrm>
          <a:off x="0" y="1845605"/>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a:t>Personal Development:</a:t>
          </a:r>
          <a:endParaRPr lang="en-US" sz="1300" kern="1200"/>
        </a:p>
      </dsp:txBody>
      <dsp:txXfrm>
        <a:off x="0" y="1845605"/>
        <a:ext cx="6900512" cy="307488"/>
      </dsp:txXfrm>
    </dsp:sp>
    <dsp:sp modelId="{E425A08D-3458-413A-9CBA-A10AB8824150}">
      <dsp:nvSpPr>
        <dsp:cNvPr id="0" name=""/>
        <dsp:cNvSpPr/>
      </dsp:nvSpPr>
      <dsp:spPr>
        <a:xfrm>
          <a:off x="0" y="2153093"/>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AB95D2-DEAE-41DE-9105-6BF2483E43BB}">
      <dsp:nvSpPr>
        <dsp:cNvPr id="0" name=""/>
        <dsp:cNvSpPr/>
      </dsp:nvSpPr>
      <dsp:spPr>
        <a:xfrm>
          <a:off x="0" y="2153093"/>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“A place to explore themselves and develop outside the shell of being a mother.”</a:t>
          </a:r>
        </a:p>
      </dsp:txBody>
      <dsp:txXfrm>
        <a:off x="0" y="2153093"/>
        <a:ext cx="6900512" cy="307488"/>
      </dsp:txXfrm>
    </dsp:sp>
    <dsp:sp modelId="{59C3C9A7-F561-4BEA-8566-FAF8C8F5EBF6}">
      <dsp:nvSpPr>
        <dsp:cNvPr id="0" name=""/>
        <dsp:cNvSpPr/>
      </dsp:nvSpPr>
      <dsp:spPr>
        <a:xfrm>
          <a:off x="0" y="2460582"/>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AE541F-3823-4E6B-B441-6E6F7B859F98}">
      <dsp:nvSpPr>
        <dsp:cNvPr id="0" name=""/>
        <dsp:cNvSpPr/>
      </dsp:nvSpPr>
      <dsp:spPr>
        <a:xfrm>
          <a:off x="0" y="2460582"/>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a:t>Access to information and signposting: </a:t>
          </a:r>
          <a:endParaRPr lang="en-US" sz="1300" kern="1200"/>
        </a:p>
      </dsp:txBody>
      <dsp:txXfrm>
        <a:off x="0" y="2460582"/>
        <a:ext cx="6900512" cy="307488"/>
      </dsp:txXfrm>
    </dsp:sp>
    <dsp:sp modelId="{48C2E358-106E-4986-AD07-887E01B2D959}">
      <dsp:nvSpPr>
        <dsp:cNvPr id="0" name=""/>
        <dsp:cNvSpPr/>
      </dsp:nvSpPr>
      <dsp:spPr>
        <a:xfrm>
          <a:off x="0" y="2768070"/>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0BF066-D892-4CBD-BFB3-BA3AF2ACC52E}">
      <dsp:nvSpPr>
        <dsp:cNvPr id="0" name=""/>
        <dsp:cNvSpPr/>
      </dsp:nvSpPr>
      <dsp:spPr>
        <a:xfrm>
          <a:off x="0" y="2768070"/>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Housing </a:t>
          </a:r>
        </a:p>
      </dsp:txBody>
      <dsp:txXfrm>
        <a:off x="0" y="2768070"/>
        <a:ext cx="6900512" cy="307488"/>
      </dsp:txXfrm>
    </dsp:sp>
    <dsp:sp modelId="{3FD182E6-C658-433D-B5CD-0D0A2758116D}">
      <dsp:nvSpPr>
        <dsp:cNvPr id="0" name=""/>
        <dsp:cNvSpPr/>
      </dsp:nvSpPr>
      <dsp:spPr>
        <a:xfrm>
          <a:off x="0" y="3075558"/>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A988E6-23F4-44E3-B442-D3637AD5B244}">
      <dsp:nvSpPr>
        <dsp:cNvPr id="0" name=""/>
        <dsp:cNvSpPr/>
      </dsp:nvSpPr>
      <dsp:spPr>
        <a:xfrm>
          <a:off x="0" y="3075558"/>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Financial/economic support </a:t>
          </a:r>
        </a:p>
      </dsp:txBody>
      <dsp:txXfrm>
        <a:off x="0" y="3075558"/>
        <a:ext cx="6900512" cy="307488"/>
      </dsp:txXfrm>
    </dsp:sp>
    <dsp:sp modelId="{E0FAF203-58A7-4001-9D7E-E3BD671AEA7C}">
      <dsp:nvSpPr>
        <dsp:cNvPr id="0" name=""/>
        <dsp:cNvSpPr/>
      </dsp:nvSpPr>
      <dsp:spPr>
        <a:xfrm>
          <a:off x="0" y="3383047"/>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85266B-B72F-4D36-AE3A-2F794F2363A1}">
      <dsp:nvSpPr>
        <dsp:cNvPr id="0" name=""/>
        <dsp:cNvSpPr/>
      </dsp:nvSpPr>
      <dsp:spPr>
        <a:xfrm>
          <a:off x="0" y="3383047"/>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Health Visitor</a:t>
          </a:r>
        </a:p>
      </dsp:txBody>
      <dsp:txXfrm>
        <a:off x="0" y="3383047"/>
        <a:ext cx="6900512" cy="307488"/>
      </dsp:txXfrm>
    </dsp:sp>
    <dsp:sp modelId="{D12A688D-DDDD-43A1-BEA3-2C98EFAE9A15}">
      <dsp:nvSpPr>
        <dsp:cNvPr id="0" name=""/>
        <dsp:cNvSpPr/>
      </dsp:nvSpPr>
      <dsp:spPr>
        <a:xfrm>
          <a:off x="0" y="369053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8F7F4F-0541-4A83-AA3C-1E2688AF42EE}">
      <dsp:nvSpPr>
        <dsp:cNvPr id="0" name=""/>
        <dsp:cNvSpPr/>
      </dsp:nvSpPr>
      <dsp:spPr>
        <a:xfrm>
          <a:off x="0" y="3690535"/>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Food &amp; Foodbank</a:t>
          </a:r>
        </a:p>
      </dsp:txBody>
      <dsp:txXfrm>
        <a:off x="0" y="3690535"/>
        <a:ext cx="6900512" cy="307488"/>
      </dsp:txXfrm>
    </dsp:sp>
    <dsp:sp modelId="{8E7009E8-EE58-4491-9AC8-2C41ADF7F951}">
      <dsp:nvSpPr>
        <dsp:cNvPr id="0" name=""/>
        <dsp:cNvSpPr/>
      </dsp:nvSpPr>
      <dsp:spPr>
        <a:xfrm>
          <a:off x="0" y="3998023"/>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D920EC-771B-451E-9755-B80364DBA449}">
      <dsp:nvSpPr>
        <dsp:cNvPr id="0" name=""/>
        <dsp:cNvSpPr/>
      </dsp:nvSpPr>
      <dsp:spPr>
        <a:xfrm>
          <a:off x="0" y="3998023"/>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Government support available/Benefits</a:t>
          </a:r>
        </a:p>
      </dsp:txBody>
      <dsp:txXfrm>
        <a:off x="0" y="3998023"/>
        <a:ext cx="6900512" cy="307488"/>
      </dsp:txXfrm>
    </dsp:sp>
    <dsp:sp modelId="{4934A9B9-8980-4339-9E98-105658355332}">
      <dsp:nvSpPr>
        <dsp:cNvPr id="0" name=""/>
        <dsp:cNvSpPr/>
      </dsp:nvSpPr>
      <dsp:spPr>
        <a:xfrm>
          <a:off x="0" y="4305512"/>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383B62-4DC2-4CF3-8145-4FD3E4750629}">
      <dsp:nvSpPr>
        <dsp:cNvPr id="0" name=""/>
        <dsp:cNvSpPr/>
      </dsp:nvSpPr>
      <dsp:spPr>
        <a:xfrm>
          <a:off x="0" y="4305512"/>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Baby bank</a:t>
          </a:r>
        </a:p>
      </dsp:txBody>
      <dsp:txXfrm>
        <a:off x="0" y="4305512"/>
        <a:ext cx="6900512" cy="307488"/>
      </dsp:txXfrm>
    </dsp:sp>
    <dsp:sp modelId="{D55C5080-C821-4C9E-8033-F327D58FCAF0}">
      <dsp:nvSpPr>
        <dsp:cNvPr id="0" name=""/>
        <dsp:cNvSpPr/>
      </dsp:nvSpPr>
      <dsp:spPr>
        <a:xfrm>
          <a:off x="0" y="461300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EC8BF7-68EA-4677-84AC-7A98432DDAFA}">
      <dsp:nvSpPr>
        <dsp:cNvPr id="0" name=""/>
        <dsp:cNvSpPr/>
      </dsp:nvSpPr>
      <dsp:spPr>
        <a:xfrm>
          <a:off x="0" y="4613000"/>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Rose Vouchers</a:t>
          </a:r>
        </a:p>
      </dsp:txBody>
      <dsp:txXfrm>
        <a:off x="0" y="4613000"/>
        <a:ext cx="6900512" cy="307488"/>
      </dsp:txXfrm>
    </dsp:sp>
    <dsp:sp modelId="{4539FF69-6163-42E7-A411-3C85A4AE7464}">
      <dsp:nvSpPr>
        <dsp:cNvPr id="0" name=""/>
        <dsp:cNvSpPr/>
      </dsp:nvSpPr>
      <dsp:spPr>
        <a:xfrm>
          <a:off x="0" y="4920488"/>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B5076D-E558-487C-AB97-8B53B1F89F8A}">
      <dsp:nvSpPr>
        <dsp:cNvPr id="0" name=""/>
        <dsp:cNvSpPr/>
      </dsp:nvSpPr>
      <dsp:spPr>
        <a:xfrm>
          <a:off x="0" y="4920488"/>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Practical items, clothes, toys, nappies etc.</a:t>
          </a:r>
        </a:p>
      </dsp:txBody>
      <dsp:txXfrm>
        <a:off x="0" y="4920488"/>
        <a:ext cx="6900512" cy="307488"/>
      </dsp:txXfrm>
    </dsp:sp>
    <dsp:sp modelId="{FC57E1A2-003C-42E0-A51B-27D98F5FF4F5}">
      <dsp:nvSpPr>
        <dsp:cNvPr id="0" name=""/>
        <dsp:cNvSpPr/>
      </dsp:nvSpPr>
      <dsp:spPr>
        <a:xfrm>
          <a:off x="0" y="5227976"/>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071AED-8BAC-492D-9122-965EAE8D11EE}">
      <dsp:nvSpPr>
        <dsp:cNvPr id="0" name=""/>
        <dsp:cNvSpPr/>
      </dsp:nvSpPr>
      <dsp:spPr>
        <a:xfrm>
          <a:off x="0" y="5227976"/>
          <a:ext cx="6900512" cy="30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ESOL (particularly the Spanish speaking mums)</a:t>
          </a:r>
        </a:p>
      </dsp:txBody>
      <dsp:txXfrm>
        <a:off x="0" y="5227976"/>
        <a:ext cx="6900512" cy="3074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1D8F22-AC1A-4E63-B302-FEDBA9EA7AB4}">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B051FC-CD08-4D50-8EE6-810B6A41F321}">
      <dsp:nvSpPr>
        <dsp:cNvPr id="0" name=""/>
        <dsp:cNvSpPr/>
      </dsp:nvSpPr>
      <dsp:spPr>
        <a:xfrm>
          <a:off x="0" y="675"/>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a:solidFill>
                <a:srgbClr val="000000"/>
              </a:solidFill>
              <a:latin typeface="Calibri" panose="020F0502020204030204" pitchFamily="34" charset="0"/>
            </a:rPr>
            <a:t>Connecting Families/Groups:</a:t>
          </a:r>
          <a:endParaRPr lang="en-US" sz="1200" b="1" kern="1200" dirty="0">
            <a:solidFill>
              <a:srgbClr val="000000"/>
            </a:solidFill>
            <a:latin typeface="Calibri" panose="020F0502020204030204" pitchFamily="34" charset="0"/>
          </a:endParaRPr>
        </a:p>
      </dsp:txBody>
      <dsp:txXfrm>
        <a:off x="0" y="675"/>
        <a:ext cx="6900512" cy="276739"/>
      </dsp:txXfrm>
    </dsp:sp>
    <dsp:sp modelId="{893D3F46-F61C-4CF4-8BF2-D6C162E0268A}">
      <dsp:nvSpPr>
        <dsp:cNvPr id="0" name=""/>
        <dsp:cNvSpPr/>
      </dsp:nvSpPr>
      <dsp:spPr>
        <a:xfrm>
          <a:off x="0" y="277415"/>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30F6AD-247D-409E-8A27-0F735B567445}">
      <dsp:nvSpPr>
        <dsp:cNvPr id="0" name=""/>
        <dsp:cNvSpPr/>
      </dsp:nvSpPr>
      <dsp:spPr>
        <a:xfrm>
          <a:off x="0" y="277415"/>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solidFill>
                <a:srgbClr val="000000"/>
              </a:solidFill>
              <a:latin typeface="Calibri" panose="020F0502020204030204" pitchFamily="34" charset="0"/>
            </a:rPr>
            <a:t>Group activities</a:t>
          </a:r>
          <a:endParaRPr lang="en-US" sz="1200" kern="1200" dirty="0">
            <a:solidFill>
              <a:srgbClr val="000000"/>
            </a:solidFill>
            <a:latin typeface="Calibri" panose="020F0502020204030204" pitchFamily="34" charset="0"/>
          </a:endParaRPr>
        </a:p>
      </dsp:txBody>
      <dsp:txXfrm>
        <a:off x="0" y="277415"/>
        <a:ext cx="6900512" cy="276739"/>
      </dsp:txXfrm>
    </dsp:sp>
    <dsp:sp modelId="{0A6350AF-C0C6-4390-A3C7-6E228184B0F8}">
      <dsp:nvSpPr>
        <dsp:cNvPr id="0" name=""/>
        <dsp:cNvSpPr/>
      </dsp:nvSpPr>
      <dsp:spPr>
        <a:xfrm>
          <a:off x="0" y="554154"/>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A62F60-35BA-4468-93E2-2D86D777DA7D}">
      <dsp:nvSpPr>
        <dsp:cNvPr id="0" name=""/>
        <dsp:cNvSpPr/>
      </dsp:nvSpPr>
      <dsp:spPr>
        <a:xfrm>
          <a:off x="0" y="554154"/>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solidFill>
                <a:srgbClr val="000000"/>
              </a:solidFill>
              <a:latin typeface="Calibri" panose="020F0502020204030204" pitchFamily="34" charset="0"/>
            </a:rPr>
            <a:t>Sharing experiences</a:t>
          </a:r>
          <a:endParaRPr lang="en-US" sz="1200" kern="1200" dirty="0">
            <a:solidFill>
              <a:srgbClr val="000000"/>
            </a:solidFill>
            <a:latin typeface="Calibri" panose="020F0502020204030204" pitchFamily="34" charset="0"/>
          </a:endParaRPr>
        </a:p>
      </dsp:txBody>
      <dsp:txXfrm>
        <a:off x="0" y="554154"/>
        <a:ext cx="6900512" cy="276739"/>
      </dsp:txXfrm>
    </dsp:sp>
    <dsp:sp modelId="{329DB20B-24D6-4ED9-B61F-A0567BBC0BDF}">
      <dsp:nvSpPr>
        <dsp:cNvPr id="0" name=""/>
        <dsp:cNvSpPr/>
      </dsp:nvSpPr>
      <dsp:spPr>
        <a:xfrm>
          <a:off x="0" y="830894"/>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72B9A0-17D4-4917-BE79-A7752F991C83}">
      <dsp:nvSpPr>
        <dsp:cNvPr id="0" name=""/>
        <dsp:cNvSpPr/>
      </dsp:nvSpPr>
      <dsp:spPr>
        <a:xfrm>
          <a:off x="0" y="830894"/>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solidFill>
                <a:srgbClr val="000000"/>
              </a:solidFill>
              <a:latin typeface="Calibri" panose="020F0502020204030204" pitchFamily="34" charset="0"/>
            </a:rPr>
            <a:t>Active groups</a:t>
          </a:r>
          <a:endParaRPr lang="en-US" sz="1200" kern="1200" dirty="0">
            <a:solidFill>
              <a:srgbClr val="000000"/>
            </a:solidFill>
            <a:latin typeface="Calibri" panose="020F0502020204030204" pitchFamily="34" charset="0"/>
          </a:endParaRPr>
        </a:p>
      </dsp:txBody>
      <dsp:txXfrm>
        <a:off x="0" y="830894"/>
        <a:ext cx="6900512" cy="276739"/>
      </dsp:txXfrm>
    </dsp:sp>
    <dsp:sp modelId="{87BCD1BB-E06A-4C16-8ECE-30562C3B1021}">
      <dsp:nvSpPr>
        <dsp:cNvPr id="0" name=""/>
        <dsp:cNvSpPr/>
      </dsp:nvSpPr>
      <dsp:spPr>
        <a:xfrm>
          <a:off x="0" y="1107633"/>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2F9534-CE4B-49BB-9427-65FC89D33E76}">
      <dsp:nvSpPr>
        <dsp:cNvPr id="0" name=""/>
        <dsp:cNvSpPr/>
      </dsp:nvSpPr>
      <dsp:spPr>
        <a:xfrm>
          <a:off x="0" y="1107633"/>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solidFill>
                <a:srgbClr val="000000"/>
              </a:solidFill>
              <a:latin typeface="Calibri" panose="020F0502020204030204" pitchFamily="34" charset="0"/>
            </a:rPr>
            <a:t>Reducing isolation</a:t>
          </a:r>
          <a:endParaRPr lang="en-US" sz="1200" kern="1200" dirty="0">
            <a:solidFill>
              <a:srgbClr val="000000"/>
            </a:solidFill>
            <a:latin typeface="Calibri" panose="020F0502020204030204" pitchFamily="34" charset="0"/>
          </a:endParaRPr>
        </a:p>
      </dsp:txBody>
      <dsp:txXfrm>
        <a:off x="0" y="1107633"/>
        <a:ext cx="6900512" cy="276739"/>
      </dsp:txXfrm>
    </dsp:sp>
    <dsp:sp modelId="{10195013-471C-4816-A2A6-CA787A313B58}">
      <dsp:nvSpPr>
        <dsp:cNvPr id="0" name=""/>
        <dsp:cNvSpPr/>
      </dsp:nvSpPr>
      <dsp:spPr>
        <a:xfrm>
          <a:off x="0" y="138437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6D477C-D465-407D-936B-084ED4B92159}">
      <dsp:nvSpPr>
        <dsp:cNvPr id="0" name=""/>
        <dsp:cNvSpPr/>
      </dsp:nvSpPr>
      <dsp:spPr>
        <a:xfrm>
          <a:off x="0" y="1384373"/>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solidFill>
                <a:srgbClr val="000000"/>
              </a:solidFill>
              <a:latin typeface="Calibri" panose="020F0502020204030204" pitchFamily="34" charset="0"/>
            </a:rPr>
            <a:t>Provide encouragement</a:t>
          </a:r>
        </a:p>
      </dsp:txBody>
      <dsp:txXfrm>
        <a:off x="0" y="1384373"/>
        <a:ext cx="6900512" cy="276739"/>
      </dsp:txXfrm>
    </dsp:sp>
    <dsp:sp modelId="{5EA5A28F-1AD4-4692-8D62-10A90483F7FA}">
      <dsp:nvSpPr>
        <dsp:cNvPr id="0" name=""/>
        <dsp:cNvSpPr/>
      </dsp:nvSpPr>
      <dsp:spPr>
        <a:xfrm>
          <a:off x="0" y="1661112"/>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F82F62-DFE5-45BD-9F84-FEDAA8A2BF7E}">
      <dsp:nvSpPr>
        <dsp:cNvPr id="0" name=""/>
        <dsp:cNvSpPr/>
      </dsp:nvSpPr>
      <dsp:spPr>
        <a:xfrm>
          <a:off x="0" y="1661112"/>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t>Creating a community</a:t>
          </a:r>
          <a:endParaRPr lang="en-US" sz="1200" kern="1200" dirty="0"/>
        </a:p>
      </dsp:txBody>
      <dsp:txXfrm>
        <a:off x="0" y="1661112"/>
        <a:ext cx="6900512" cy="276739"/>
      </dsp:txXfrm>
    </dsp:sp>
    <dsp:sp modelId="{ADB32035-008F-4B59-9FC9-C7ABE956FE8C}">
      <dsp:nvSpPr>
        <dsp:cNvPr id="0" name=""/>
        <dsp:cNvSpPr/>
      </dsp:nvSpPr>
      <dsp:spPr>
        <a:xfrm>
          <a:off x="0" y="1937852"/>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4ABB72-527D-41FF-812C-B4F03468208F}">
      <dsp:nvSpPr>
        <dsp:cNvPr id="0" name=""/>
        <dsp:cNvSpPr/>
      </dsp:nvSpPr>
      <dsp:spPr>
        <a:xfrm>
          <a:off x="0" y="1937852"/>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solidFill>
                <a:srgbClr val="000000"/>
              </a:solidFill>
              <a:latin typeface="Calibri" panose="020F0502020204030204" pitchFamily="34" charset="0"/>
            </a:rPr>
            <a:t>Making friends</a:t>
          </a:r>
          <a:endParaRPr lang="en-US" sz="1200" kern="1200" dirty="0">
            <a:solidFill>
              <a:srgbClr val="000000"/>
            </a:solidFill>
            <a:latin typeface="Calibri" panose="020F0502020204030204" pitchFamily="34" charset="0"/>
          </a:endParaRPr>
        </a:p>
      </dsp:txBody>
      <dsp:txXfrm>
        <a:off x="0" y="1937852"/>
        <a:ext cx="6900512" cy="276739"/>
      </dsp:txXfrm>
    </dsp:sp>
    <dsp:sp modelId="{59983D54-830F-4118-A486-EFA8C6A258D0}">
      <dsp:nvSpPr>
        <dsp:cNvPr id="0" name=""/>
        <dsp:cNvSpPr/>
      </dsp:nvSpPr>
      <dsp:spPr>
        <a:xfrm>
          <a:off x="0" y="2214591"/>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D2DFAF-4EE7-42D6-9DBC-329DEFBAF8D1}">
      <dsp:nvSpPr>
        <dsp:cNvPr id="0" name=""/>
        <dsp:cNvSpPr/>
      </dsp:nvSpPr>
      <dsp:spPr>
        <a:xfrm>
          <a:off x="0" y="2214591"/>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a:solidFill>
                <a:srgbClr val="000000"/>
              </a:solidFill>
              <a:latin typeface="Calibri" panose="020F0502020204030204" pitchFamily="34" charset="0"/>
            </a:rPr>
            <a:t>Parenting Support:</a:t>
          </a:r>
          <a:endParaRPr lang="en-US" sz="1200" b="1" kern="1200" dirty="0">
            <a:solidFill>
              <a:srgbClr val="000000"/>
            </a:solidFill>
            <a:latin typeface="Calibri" panose="020F0502020204030204" pitchFamily="34" charset="0"/>
          </a:endParaRPr>
        </a:p>
      </dsp:txBody>
      <dsp:txXfrm>
        <a:off x="0" y="2214591"/>
        <a:ext cx="6900512" cy="276739"/>
      </dsp:txXfrm>
    </dsp:sp>
    <dsp:sp modelId="{D53FB169-7728-4383-A9DF-A25809B4A3B5}">
      <dsp:nvSpPr>
        <dsp:cNvPr id="0" name=""/>
        <dsp:cNvSpPr/>
      </dsp:nvSpPr>
      <dsp:spPr>
        <a:xfrm>
          <a:off x="0" y="2491331"/>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6F9064-7B29-40AF-8772-08839396E463}">
      <dsp:nvSpPr>
        <dsp:cNvPr id="0" name=""/>
        <dsp:cNvSpPr/>
      </dsp:nvSpPr>
      <dsp:spPr>
        <a:xfrm>
          <a:off x="0" y="2491331"/>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solidFill>
                <a:srgbClr val="000000"/>
              </a:solidFill>
              <a:latin typeface="Calibri" panose="020F0502020204030204" pitchFamily="34" charset="0"/>
            </a:rPr>
            <a:t>Learn tips on parenting</a:t>
          </a:r>
          <a:endParaRPr lang="en-US" sz="1200" kern="1200" dirty="0">
            <a:solidFill>
              <a:srgbClr val="000000"/>
            </a:solidFill>
            <a:latin typeface="Calibri" panose="020F0502020204030204" pitchFamily="34" charset="0"/>
          </a:endParaRPr>
        </a:p>
      </dsp:txBody>
      <dsp:txXfrm>
        <a:off x="0" y="2491331"/>
        <a:ext cx="6900512" cy="276739"/>
      </dsp:txXfrm>
    </dsp:sp>
    <dsp:sp modelId="{611BCFDB-35C0-4773-89F6-E1846B7C92E2}">
      <dsp:nvSpPr>
        <dsp:cNvPr id="0" name=""/>
        <dsp:cNvSpPr/>
      </dsp:nvSpPr>
      <dsp:spPr>
        <a:xfrm>
          <a:off x="0" y="276807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C02C35-9EB0-43C4-B352-8757918C0C1E}">
      <dsp:nvSpPr>
        <dsp:cNvPr id="0" name=""/>
        <dsp:cNvSpPr/>
      </dsp:nvSpPr>
      <dsp:spPr>
        <a:xfrm>
          <a:off x="0" y="2768070"/>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t>“Help to know how to take care of our children.” </a:t>
          </a:r>
          <a:endParaRPr lang="en-US" sz="1200" kern="1200" dirty="0"/>
        </a:p>
      </dsp:txBody>
      <dsp:txXfrm>
        <a:off x="0" y="2768070"/>
        <a:ext cx="6900512" cy="276739"/>
      </dsp:txXfrm>
    </dsp:sp>
    <dsp:sp modelId="{567FF3C3-C6B7-4FA9-97F4-87E1BC24A52F}">
      <dsp:nvSpPr>
        <dsp:cNvPr id="0" name=""/>
        <dsp:cNvSpPr/>
      </dsp:nvSpPr>
      <dsp:spPr>
        <a:xfrm>
          <a:off x="0" y="3044809"/>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D74E5E-AECC-404A-8293-5771569A38DC}">
      <dsp:nvSpPr>
        <dsp:cNvPr id="0" name=""/>
        <dsp:cNvSpPr/>
      </dsp:nvSpPr>
      <dsp:spPr>
        <a:xfrm>
          <a:off x="0" y="3044809"/>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a:solidFill>
                <a:srgbClr val="000000"/>
              </a:solidFill>
              <a:latin typeface="Calibri" panose="020F0502020204030204" pitchFamily="34" charset="0"/>
            </a:rPr>
            <a:t>“</a:t>
          </a:r>
          <a:r>
            <a:rPr lang="en-US" sz="1200" kern="1200"/>
            <a:t>advice about colics, teething and other problems “</a:t>
          </a:r>
          <a:endParaRPr lang="en-US" sz="1200" kern="1200" dirty="0"/>
        </a:p>
      </dsp:txBody>
      <dsp:txXfrm>
        <a:off x="0" y="3044809"/>
        <a:ext cx="6900512" cy="276739"/>
      </dsp:txXfrm>
    </dsp:sp>
    <dsp:sp modelId="{58DFAC7F-6370-45F6-A8A1-CF47C76E45D7}">
      <dsp:nvSpPr>
        <dsp:cNvPr id="0" name=""/>
        <dsp:cNvSpPr/>
      </dsp:nvSpPr>
      <dsp:spPr>
        <a:xfrm>
          <a:off x="0" y="332154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496C30-9FA1-4FFD-9770-19C0772E074D}">
      <dsp:nvSpPr>
        <dsp:cNvPr id="0" name=""/>
        <dsp:cNvSpPr/>
      </dsp:nvSpPr>
      <dsp:spPr>
        <a:xfrm>
          <a:off x="0" y="3321549"/>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solidFill>
                <a:srgbClr val="000000"/>
              </a:solidFill>
              <a:latin typeface="Calibri" panose="020F0502020204030204" pitchFamily="34" charset="0"/>
            </a:rPr>
            <a:t>Breast feeding</a:t>
          </a:r>
          <a:endParaRPr lang="en-US" sz="1200" b="1" kern="1200" dirty="0">
            <a:solidFill>
              <a:srgbClr val="000000"/>
            </a:solidFill>
            <a:latin typeface="Calibri" panose="020F0502020204030204" pitchFamily="34" charset="0"/>
          </a:endParaRPr>
        </a:p>
      </dsp:txBody>
      <dsp:txXfrm>
        <a:off x="0" y="3321549"/>
        <a:ext cx="6900512" cy="276739"/>
      </dsp:txXfrm>
    </dsp:sp>
    <dsp:sp modelId="{D1580D16-D094-4414-BC9C-6E0F2ED77253}">
      <dsp:nvSpPr>
        <dsp:cNvPr id="0" name=""/>
        <dsp:cNvSpPr/>
      </dsp:nvSpPr>
      <dsp:spPr>
        <a:xfrm>
          <a:off x="0" y="3598288"/>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6633D0-EA18-4DAB-A20E-04A4B87C0568}">
      <dsp:nvSpPr>
        <dsp:cNvPr id="0" name=""/>
        <dsp:cNvSpPr/>
      </dsp:nvSpPr>
      <dsp:spPr>
        <a:xfrm>
          <a:off x="0" y="3598288"/>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dirty="0">
              <a:solidFill>
                <a:srgbClr val="000000"/>
              </a:solidFill>
              <a:latin typeface="Calibri" panose="020F0502020204030204" pitchFamily="34" charset="0"/>
            </a:rPr>
            <a:t>Emotional/ Wellbeing support:</a:t>
          </a:r>
          <a:endParaRPr lang="en-US" sz="1200" b="1" kern="1200" dirty="0">
            <a:solidFill>
              <a:srgbClr val="000000"/>
            </a:solidFill>
            <a:latin typeface="Times New Roman" panose="02020603050405020304" pitchFamily="18" charset="0"/>
          </a:endParaRPr>
        </a:p>
      </dsp:txBody>
      <dsp:txXfrm>
        <a:off x="0" y="3598288"/>
        <a:ext cx="6900512" cy="276739"/>
      </dsp:txXfrm>
    </dsp:sp>
    <dsp:sp modelId="{86A0A165-C5A6-4D54-B545-B9CBA650E679}">
      <dsp:nvSpPr>
        <dsp:cNvPr id="0" name=""/>
        <dsp:cNvSpPr/>
      </dsp:nvSpPr>
      <dsp:spPr>
        <a:xfrm>
          <a:off x="0" y="3875028"/>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0C7476-C3ED-4B45-B538-BF35330B43DD}">
      <dsp:nvSpPr>
        <dsp:cNvPr id="0" name=""/>
        <dsp:cNvSpPr/>
      </dsp:nvSpPr>
      <dsp:spPr>
        <a:xfrm>
          <a:off x="0" y="3875028"/>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solidFill>
                <a:srgbClr val="000000"/>
              </a:solidFill>
              <a:latin typeface="Calibri" panose="020F0502020204030204" pitchFamily="34" charset="0"/>
            </a:rPr>
            <a:t>Mental health, psychological support</a:t>
          </a:r>
          <a:endParaRPr lang="en-US" sz="1200" kern="1200" dirty="0">
            <a:solidFill>
              <a:srgbClr val="000000"/>
            </a:solidFill>
            <a:latin typeface="Times New Roman" panose="02020603050405020304" pitchFamily="18" charset="0"/>
          </a:endParaRPr>
        </a:p>
      </dsp:txBody>
      <dsp:txXfrm>
        <a:off x="0" y="3875028"/>
        <a:ext cx="6900512" cy="276739"/>
      </dsp:txXfrm>
    </dsp:sp>
    <dsp:sp modelId="{A8C2F8E4-D449-4CD2-A887-4146865DE8CF}">
      <dsp:nvSpPr>
        <dsp:cNvPr id="0" name=""/>
        <dsp:cNvSpPr/>
      </dsp:nvSpPr>
      <dsp:spPr>
        <a:xfrm>
          <a:off x="0" y="4151767"/>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7FA9A2-E221-4606-A61B-702C241AE10E}">
      <dsp:nvSpPr>
        <dsp:cNvPr id="0" name=""/>
        <dsp:cNvSpPr/>
      </dsp:nvSpPr>
      <dsp:spPr>
        <a:xfrm>
          <a:off x="0" y="4151767"/>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solidFill>
                <a:srgbClr val="000000"/>
              </a:solidFill>
              <a:latin typeface="Calibri" panose="020F0502020204030204" pitchFamily="34" charset="0"/>
            </a:rPr>
            <a:t>Children and parent’s wellbeing</a:t>
          </a:r>
          <a:endParaRPr lang="en-US" sz="1200" kern="1200" dirty="0">
            <a:solidFill>
              <a:srgbClr val="000000"/>
            </a:solidFill>
            <a:latin typeface="Calibri" panose="020F0502020204030204" pitchFamily="34" charset="0"/>
          </a:endParaRPr>
        </a:p>
      </dsp:txBody>
      <dsp:txXfrm>
        <a:off x="0" y="4151767"/>
        <a:ext cx="6900512" cy="276739"/>
      </dsp:txXfrm>
    </dsp:sp>
    <dsp:sp modelId="{BE253E85-1C0B-4D7F-BB90-834C4172E7BB}">
      <dsp:nvSpPr>
        <dsp:cNvPr id="0" name=""/>
        <dsp:cNvSpPr/>
      </dsp:nvSpPr>
      <dsp:spPr>
        <a:xfrm>
          <a:off x="0" y="4428507"/>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33CE6D-C56E-40BD-9800-E522879572F6}">
      <dsp:nvSpPr>
        <dsp:cNvPr id="0" name=""/>
        <dsp:cNvSpPr/>
      </dsp:nvSpPr>
      <dsp:spPr>
        <a:xfrm>
          <a:off x="0" y="4428507"/>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solidFill>
                <a:srgbClr val="000000"/>
              </a:solidFill>
              <a:latin typeface="Calibri" panose="020F0502020204030204" pitchFamily="34" charset="0"/>
            </a:rPr>
            <a:t>Emotional and physical </a:t>
          </a:r>
          <a:endParaRPr lang="en-US" sz="1200" kern="1200" dirty="0">
            <a:solidFill>
              <a:srgbClr val="000000"/>
            </a:solidFill>
            <a:latin typeface="Calibri" panose="020F0502020204030204" pitchFamily="34" charset="0"/>
          </a:endParaRPr>
        </a:p>
      </dsp:txBody>
      <dsp:txXfrm>
        <a:off x="0" y="4428507"/>
        <a:ext cx="6900512" cy="276739"/>
      </dsp:txXfrm>
    </dsp:sp>
    <dsp:sp modelId="{3897C459-C1D7-4E1D-88B8-3146998864C6}">
      <dsp:nvSpPr>
        <dsp:cNvPr id="0" name=""/>
        <dsp:cNvSpPr/>
      </dsp:nvSpPr>
      <dsp:spPr>
        <a:xfrm>
          <a:off x="0" y="4705246"/>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EDCDB8-1A99-4C1D-9A2E-4451AB4BF2B3}">
      <dsp:nvSpPr>
        <dsp:cNvPr id="0" name=""/>
        <dsp:cNvSpPr/>
      </dsp:nvSpPr>
      <dsp:spPr>
        <a:xfrm>
          <a:off x="0" y="4705246"/>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solidFill>
                <a:srgbClr val="000000"/>
              </a:solidFill>
              <a:latin typeface="Calibri" panose="020F0502020204030204" pitchFamily="34" charset="0"/>
            </a:rPr>
            <a:t>Community and Friendship</a:t>
          </a:r>
          <a:endParaRPr lang="en-US" sz="1200" kern="1200" dirty="0">
            <a:solidFill>
              <a:srgbClr val="000000"/>
            </a:solidFill>
            <a:latin typeface="Times New Roman" panose="02020603050405020304" pitchFamily="18" charset="0"/>
          </a:endParaRPr>
        </a:p>
      </dsp:txBody>
      <dsp:txXfrm>
        <a:off x="0" y="4705246"/>
        <a:ext cx="6900512" cy="276739"/>
      </dsp:txXfrm>
    </dsp:sp>
    <dsp:sp modelId="{2AE96609-6F65-4A3B-AE65-4EFE7BFC78B8}">
      <dsp:nvSpPr>
        <dsp:cNvPr id="0" name=""/>
        <dsp:cNvSpPr/>
      </dsp:nvSpPr>
      <dsp:spPr>
        <a:xfrm>
          <a:off x="0" y="4981986"/>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429209-5D32-4757-A5C6-91A60AFBEFC1}">
      <dsp:nvSpPr>
        <dsp:cNvPr id="0" name=""/>
        <dsp:cNvSpPr/>
      </dsp:nvSpPr>
      <dsp:spPr>
        <a:xfrm>
          <a:off x="0" y="4981986"/>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t>“feeling cared for”</a:t>
          </a:r>
          <a:endParaRPr lang="en-US" sz="1200" kern="1200" dirty="0">
            <a:solidFill>
              <a:srgbClr val="000000"/>
            </a:solidFill>
            <a:latin typeface="Calibri" panose="020F0502020204030204" pitchFamily="34" charset="0"/>
          </a:endParaRPr>
        </a:p>
      </dsp:txBody>
      <dsp:txXfrm>
        <a:off x="0" y="4981986"/>
        <a:ext cx="6900512" cy="276739"/>
      </dsp:txXfrm>
    </dsp:sp>
    <dsp:sp modelId="{3889FEAA-7D0B-459D-9235-BF23B3C402A4}">
      <dsp:nvSpPr>
        <dsp:cNvPr id="0" name=""/>
        <dsp:cNvSpPr/>
      </dsp:nvSpPr>
      <dsp:spPr>
        <a:xfrm>
          <a:off x="0" y="5258725"/>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2AA3E7-3BEB-40FB-AF24-536E7107DC52}">
      <dsp:nvSpPr>
        <dsp:cNvPr id="0" name=""/>
        <dsp:cNvSpPr/>
      </dsp:nvSpPr>
      <dsp:spPr>
        <a:xfrm>
          <a:off x="0" y="5258725"/>
          <a:ext cx="6900512" cy="27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solidFill>
                <a:srgbClr val="111111"/>
              </a:solidFill>
              <a:latin typeface="Calibri" panose="020F0502020204030204" pitchFamily="34" charset="0"/>
            </a:rPr>
            <a:t>“feeling cared for, belonging to the community. Safe place based on inclusion and equality”</a:t>
          </a:r>
        </a:p>
      </dsp:txBody>
      <dsp:txXfrm>
        <a:off x="0" y="5258725"/>
        <a:ext cx="6900512" cy="2767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80671-4305-46DA-AA36-A4795F04FF0E}">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77789B-26A2-4298-9DF8-1282A7DEF811}">
      <dsp:nvSpPr>
        <dsp:cNvPr id="0" name=""/>
        <dsp:cNvSpPr/>
      </dsp:nvSpPr>
      <dsp:spPr>
        <a:xfrm>
          <a:off x="0" y="2703"/>
          <a:ext cx="6900512" cy="460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100000"/>
            </a:lnSpc>
            <a:spcBef>
              <a:spcPct val="0"/>
            </a:spcBef>
            <a:spcAft>
              <a:spcPts val="0"/>
            </a:spcAft>
            <a:buNone/>
          </a:pPr>
          <a:r>
            <a:rPr kumimoji="0" lang="en-US" altLang="en-US" sz="1600" b="0" i="0" u="none" strike="noStrike" kern="1200" cap="none" normalizeH="0" baseline="0" dirty="0">
              <a:ln>
                <a:noFill/>
              </a:ln>
              <a:solidFill>
                <a:srgbClr val="000000"/>
              </a:solidFill>
              <a:effectLst/>
              <a:latin typeface="Calibri" panose="020F0502020204030204" pitchFamily="34" charset="0"/>
              <a:cs typeface="Calibri" panose="020F0502020204030204" pitchFamily="34" charset="0"/>
            </a:rPr>
            <a:t>Create community </a:t>
          </a:r>
        </a:p>
      </dsp:txBody>
      <dsp:txXfrm>
        <a:off x="0" y="2703"/>
        <a:ext cx="6900512" cy="460894"/>
      </dsp:txXfrm>
    </dsp:sp>
    <dsp:sp modelId="{B9C494FB-F68D-44B3-A5B6-C5C42BE98B00}">
      <dsp:nvSpPr>
        <dsp:cNvPr id="0" name=""/>
        <dsp:cNvSpPr/>
      </dsp:nvSpPr>
      <dsp:spPr>
        <a:xfrm>
          <a:off x="0" y="463597"/>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1E1801-555F-4014-B7A4-D7C7243B01D6}">
      <dsp:nvSpPr>
        <dsp:cNvPr id="0" name=""/>
        <dsp:cNvSpPr/>
      </dsp:nvSpPr>
      <dsp:spPr>
        <a:xfrm>
          <a:off x="0" y="463597"/>
          <a:ext cx="6900512" cy="460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100000"/>
            </a:lnSpc>
            <a:spcBef>
              <a:spcPct val="0"/>
            </a:spcBef>
            <a:spcAft>
              <a:spcPts val="0"/>
            </a:spcAft>
            <a:buNone/>
          </a:pPr>
          <a:r>
            <a:rPr kumimoji="0" lang="en-US" altLang="en-US" sz="1100" b="0" i="0" u="none" strike="noStrike" kern="1200" cap="none" normalizeH="0" baseline="0" dirty="0">
              <a:ln>
                <a:noFill/>
              </a:ln>
              <a:solidFill>
                <a:srgbClr val="000000"/>
              </a:solidFill>
              <a:effectLst/>
              <a:latin typeface="Calibri" panose="020F0502020204030204" pitchFamily="34" charset="0"/>
              <a:cs typeface="Calibri" panose="020F0502020204030204" pitchFamily="34" charset="0"/>
            </a:rPr>
            <a:t>Trying to find a job</a:t>
          </a:r>
        </a:p>
      </dsp:txBody>
      <dsp:txXfrm>
        <a:off x="0" y="463597"/>
        <a:ext cx="6900512" cy="460894"/>
      </dsp:txXfrm>
    </dsp:sp>
    <dsp:sp modelId="{E673C071-56B1-4EB7-ABF8-4F78C0BDFA60}">
      <dsp:nvSpPr>
        <dsp:cNvPr id="0" name=""/>
        <dsp:cNvSpPr/>
      </dsp:nvSpPr>
      <dsp:spPr>
        <a:xfrm>
          <a:off x="0" y="924492"/>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7539D6-7FCE-4A15-825B-ACFDBCFB03DC}">
      <dsp:nvSpPr>
        <dsp:cNvPr id="0" name=""/>
        <dsp:cNvSpPr/>
      </dsp:nvSpPr>
      <dsp:spPr>
        <a:xfrm>
          <a:off x="0" y="924492"/>
          <a:ext cx="6900512" cy="460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100000"/>
            </a:lnSpc>
            <a:spcBef>
              <a:spcPct val="0"/>
            </a:spcBef>
            <a:spcAft>
              <a:spcPts val="0"/>
            </a:spcAft>
            <a:buNone/>
          </a:pPr>
          <a:r>
            <a:rPr kumimoji="0" lang="en-US" altLang="en-US" sz="1100" b="0" i="0" u="none" strike="noStrike" kern="1200" cap="none" normalizeH="0" baseline="0">
              <a:ln>
                <a:noFill/>
              </a:ln>
              <a:solidFill>
                <a:srgbClr val="000000"/>
              </a:solidFill>
              <a:effectLst/>
              <a:latin typeface="Calibri" panose="020F0502020204030204" pitchFamily="34" charset="0"/>
              <a:cs typeface="Calibri" panose="020F0502020204030204" pitchFamily="34" charset="0"/>
            </a:rPr>
            <a:t>How to build confidence </a:t>
          </a:r>
          <a:endParaRPr kumimoji="0" lang="en-US" altLang="en-US" sz="1100" b="0" i="0" u="none" strike="noStrike" kern="1200" cap="none" normalizeH="0" baseline="0" dirty="0">
            <a:ln>
              <a:noFill/>
            </a:ln>
            <a:solidFill>
              <a:srgbClr val="000000"/>
            </a:solidFill>
            <a:effectLst/>
            <a:latin typeface="Calibri" panose="020F0502020204030204" pitchFamily="34" charset="0"/>
            <a:cs typeface="Calibri" panose="020F0502020204030204" pitchFamily="34" charset="0"/>
          </a:endParaRPr>
        </a:p>
      </dsp:txBody>
      <dsp:txXfrm>
        <a:off x="0" y="924492"/>
        <a:ext cx="6900512" cy="460894"/>
      </dsp:txXfrm>
    </dsp:sp>
    <dsp:sp modelId="{5FB1194C-CA18-465B-88D6-6678FBB51244}">
      <dsp:nvSpPr>
        <dsp:cNvPr id="0" name=""/>
        <dsp:cNvSpPr/>
      </dsp:nvSpPr>
      <dsp:spPr>
        <a:xfrm>
          <a:off x="0" y="1385386"/>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268D35-71D1-4103-A022-D57535287407}">
      <dsp:nvSpPr>
        <dsp:cNvPr id="0" name=""/>
        <dsp:cNvSpPr/>
      </dsp:nvSpPr>
      <dsp:spPr>
        <a:xfrm>
          <a:off x="0" y="1385386"/>
          <a:ext cx="6900512" cy="460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100000"/>
            </a:lnSpc>
            <a:spcBef>
              <a:spcPct val="0"/>
            </a:spcBef>
            <a:spcAft>
              <a:spcPts val="0"/>
            </a:spcAft>
            <a:buNone/>
          </a:pPr>
          <a:r>
            <a:rPr kumimoji="0" lang="en-US" altLang="en-US" sz="1100" b="0" i="0" u="none" strike="noStrike" kern="1200" cap="none" normalizeH="0" baseline="0" dirty="0">
              <a:ln>
                <a:noFill/>
              </a:ln>
              <a:solidFill>
                <a:srgbClr val="000000"/>
              </a:solidFill>
              <a:effectLst/>
              <a:latin typeface="Calibri" panose="020F0502020204030204" pitchFamily="34" charset="0"/>
              <a:cs typeface="Calibri" panose="020F0502020204030204" pitchFamily="34" charset="0"/>
            </a:rPr>
            <a:t>Place for children to play, gain parenting skills, Emotional wellbeing support </a:t>
          </a:r>
        </a:p>
      </dsp:txBody>
      <dsp:txXfrm>
        <a:off x="0" y="1385386"/>
        <a:ext cx="6900512" cy="460894"/>
      </dsp:txXfrm>
    </dsp:sp>
    <dsp:sp modelId="{25FF56A5-0A82-4CFB-9755-C8B845B99902}">
      <dsp:nvSpPr>
        <dsp:cNvPr id="0" name=""/>
        <dsp:cNvSpPr/>
      </dsp:nvSpPr>
      <dsp:spPr>
        <a:xfrm>
          <a:off x="0" y="1846281"/>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05998A-5E34-46AD-8BDA-CA35CF962FCC}">
      <dsp:nvSpPr>
        <dsp:cNvPr id="0" name=""/>
        <dsp:cNvSpPr/>
      </dsp:nvSpPr>
      <dsp:spPr>
        <a:xfrm>
          <a:off x="0" y="1846281"/>
          <a:ext cx="6900512" cy="460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100000"/>
            </a:lnSpc>
            <a:spcBef>
              <a:spcPct val="0"/>
            </a:spcBef>
            <a:spcAft>
              <a:spcPts val="0"/>
            </a:spcAft>
            <a:buNone/>
          </a:pPr>
          <a:r>
            <a:rPr kumimoji="0" lang="en-US" altLang="en-US" sz="1600" b="0" i="0" u="none" strike="noStrike" kern="1200" cap="none" normalizeH="0" baseline="0" dirty="0">
              <a:ln>
                <a:noFill/>
              </a:ln>
              <a:solidFill>
                <a:srgbClr val="000000"/>
              </a:solidFill>
              <a:effectLst/>
              <a:latin typeface="Calibri" panose="020F0502020204030204" pitchFamily="34" charset="0"/>
              <a:cs typeface="Calibri" panose="020F0502020204030204" pitchFamily="34" charset="0"/>
            </a:rPr>
            <a:t>PACT to me is home where I can always be myself and meet like minded people.</a:t>
          </a:r>
        </a:p>
      </dsp:txBody>
      <dsp:txXfrm>
        <a:off x="0" y="1846281"/>
        <a:ext cx="6900512" cy="460894"/>
      </dsp:txXfrm>
    </dsp:sp>
    <dsp:sp modelId="{A70F6B3E-D8D1-4A9D-819B-2643FB7635E4}">
      <dsp:nvSpPr>
        <dsp:cNvPr id="0" name=""/>
        <dsp:cNvSpPr/>
      </dsp:nvSpPr>
      <dsp:spPr>
        <a:xfrm>
          <a:off x="0" y="23071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D025D1-0750-4733-A687-AE6F46800967}">
      <dsp:nvSpPr>
        <dsp:cNvPr id="0" name=""/>
        <dsp:cNvSpPr/>
      </dsp:nvSpPr>
      <dsp:spPr>
        <a:xfrm>
          <a:off x="0" y="2307175"/>
          <a:ext cx="6900512" cy="460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100000"/>
            </a:lnSpc>
            <a:spcBef>
              <a:spcPct val="0"/>
            </a:spcBef>
            <a:spcAft>
              <a:spcPts val="0"/>
            </a:spcAft>
            <a:buNone/>
          </a:pPr>
          <a:r>
            <a:rPr kumimoji="0" lang="en-US" altLang="en-US" sz="1100" b="0" i="0" u="none" strike="noStrike" kern="1200" cap="none" normalizeH="0" baseline="0">
              <a:ln>
                <a:noFill/>
              </a:ln>
              <a:solidFill>
                <a:srgbClr val="000000"/>
              </a:solidFill>
              <a:effectLst/>
              <a:latin typeface="Calibri" panose="020F0502020204030204" pitchFamily="34" charset="0"/>
              <a:cs typeface="Calibri" panose="020F0502020204030204" pitchFamily="34" charset="0"/>
            </a:rPr>
            <a:t>With supportive volunteers and Every ready staff who will point you towards the right direction to get the right support and they will do everything possible to ensure you achieve the goal.</a:t>
          </a:r>
          <a:endParaRPr kumimoji="0" lang="en-US" altLang="en-US" sz="1100" b="0" i="0" u="none" strike="noStrike" kern="1200" cap="none" normalizeH="0" baseline="0" dirty="0">
            <a:ln>
              <a:noFill/>
            </a:ln>
            <a:solidFill>
              <a:srgbClr val="000000"/>
            </a:solidFill>
            <a:effectLst/>
            <a:latin typeface="Calibri" panose="020F0502020204030204" pitchFamily="34" charset="0"/>
            <a:cs typeface="Calibri" panose="020F0502020204030204" pitchFamily="34" charset="0"/>
          </a:endParaRPr>
        </a:p>
      </dsp:txBody>
      <dsp:txXfrm>
        <a:off x="0" y="2307175"/>
        <a:ext cx="6900512" cy="460894"/>
      </dsp:txXfrm>
    </dsp:sp>
    <dsp:sp modelId="{E609B855-0BEF-4B2A-8D54-B7E3E80B13E7}">
      <dsp:nvSpPr>
        <dsp:cNvPr id="0" name=""/>
        <dsp:cNvSpPr/>
      </dsp:nvSpPr>
      <dsp:spPr>
        <a:xfrm>
          <a:off x="0" y="2768070"/>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965D0C-F6C4-484A-993D-8C7A755EF2D3}">
      <dsp:nvSpPr>
        <dsp:cNvPr id="0" name=""/>
        <dsp:cNvSpPr/>
      </dsp:nvSpPr>
      <dsp:spPr>
        <a:xfrm>
          <a:off x="0" y="2768070"/>
          <a:ext cx="6900512" cy="460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100000"/>
            </a:lnSpc>
            <a:spcBef>
              <a:spcPct val="0"/>
            </a:spcBef>
            <a:spcAft>
              <a:spcPts val="0"/>
            </a:spcAft>
            <a:buNone/>
          </a:pPr>
          <a:r>
            <a:rPr kumimoji="0" lang="en-US" altLang="en-US" sz="1100" b="0" i="0" u="none" strike="noStrike" kern="1200" cap="none" normalizeH="0" baseline="0">
              <a:ln>
                <a:noFill/>
              </a:ln>
              <a:solidFill>
                <a:srgbClr val="000000"/>
              </a:solidFill>
              <a:effectLst/>
              <a:latin typeface="Calibri" panose="020F0502020204030204" pitchFamily="34" charset="0"/>
              <a:cs typeface="Calibri" panose="020F0502020204030204" pitchFamily="34" charset="0"/>
            </a:rPr>
            <a:t>PACT is a community that raise future leaders by supporting parents physically, mentally psychologically and emotionally</a:t>
          </a:r>
          <a:endParaRPr lang="en-US" altLang="en-US" sz="1100" kern="1200" dirty="0">
            <a:solidFill>
              <a:srgbClr val="000000"/>
            </a:solidFill>
            <a:latin typeface="Calibri" panose="020F0502020204030204" pitchFamily="34" charset="0"/>
            <a:cs typeface="Calibri" panose="020F0502020204030204" pitchFamily="34" charset="0"/>
          </a:endParaRPr>
        </a:p>
      </dsp:txBody>
      <dsp:txXfrm>
        <a:off x="0" y="2768070"/>
        <a:ext cx="6900512" cy="460894"/>
      </dsp:txXfrm>
    </dsp:sp>
    <dsp:sp modelId="{B4954869-6AE6-4531-B321-EDDC39622A43}">
      <dsp:nvSpPr>
        <dsp:cNvPr id="0" name=""/>
        <dsp:cNvSpPr/>
      </dsp:nvSpPr>
      <dsp:spPr>
        <a:xfrm>
          <a:off x="0" y="322896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B1C7EE-8092-4AFE-97CE-68B515AA7241}">
      <dsp:nvSpPr>
        <dsp:cNvPr id="0" name=""/>
        <dsp:cNvSpPr/>
      </dsp:nvSpPr>
      <dsp:spPr>
        <a:xfrm>
          <a:off x="0" y="3228965"/>
          <a:ext cx="6900512" cy="460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100000"/>
            </a:lnSpc>
            <a:spcBef>
              <a:spcPct val="0"/>
            </a:spcBef>
            <a:spcAft>
              <a:spcPts val="0"/>
            </a:spcAft>
            <a:buNone/>
          </a:pPr>
          <a:r>
            <a:rPr kumimoji="0" lang="en-US" altLang="en-US" sz="1100" b="0" i="0" u="none" strike="noStrike" kern="1200" cap="none" normalizeH="0" baseline="0">
              <a:ln>
                <a:noFill/>
              </a:ln>
              <a:solidFill>
                <a:srgbClr val="000000"/>
              </a:solidFill>
              <a:effectLst/>
              <a:latin typeface="Calibri" panose="020F0502020204030204" pitchFamily="34" charset="0"/>
              <a:cs typeface="Calibri" panose="020F0502020204030204" pitchFamily="34" charset="0"/>
            </a:rPr>
            <a:t>Educating myself </a:t>
          </a:r>
          <a:endParaRPr kumimoji="0" lang="en-US" altLang="en-US" sz="1100" b="0" i="0" u="none" strike="noStrike" kern="1200" cap="none" normalizeH="0" baseline="0" dirty="0">
            <a:ln>
              <a:noFill/>
            </a:ln>
            <a:solidFill>
              <a:srgbClr val="000000"/>
            </a:solidFill>
            <a:effectLst/>
            <a:latin typeface="Calibri" panose="020F0502020204030204" pitchFamily="34" charset="0"/>
            <a:cs typeface="Calibri" panose="020F0502020204030204" pitchFamily="34" charset="0"/>
          </a:endParaRPr>
        </a:p>
      </dsp:txBody>
      <dsp:txXfrm>
        <a:off x="0" y="3228965"/>
        <a:ext cx="6900512" cy="460894"/>
      </dsp:txXfrm>
    </dsp:sp>
    <dsp:sp modelId="{0599D255-B8BC-4B78-B487-EB1F32FAEA77}">
      <dsp:nvSpPr>
        <dsp:cNvPr id="0" name=""/>
        <dsp:cNvSpPr/>
      </dsp:nvSpPr>
      <dsp:spPr>
        <a:xfrm>
          <a:off x="0" y="3689859"/>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1E4379-1D69-462F-9582-1E8404B1F4BD}">
      <dsp:nvSpPr>
        <dsp:cNvPr id="0" name=""/>
        <dsp:cNvSpPr/>
      </dsp:nvSpPr>
      <dsp:spPr>
        <a:xfrm>
          <a:off x="0" y="3689859"/>
          <a:ext cx="6900512" cy="460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100000"/>
            </a:lnSpc>
            <a:spcBef>
              <a:spcPct val="0"/>
            </a:spcBef>
            <a:spcAft>
              <a:spcPts val="0"/>
            </a:spcAft>
            <a:buNone/>
          </a:pPr>
          <a:r>
            <a:rPr kumimoji="0" lang="en-US" altLang="en-US" sz="1100" b="0" i="0" u="none" strike="noStrike" kern="1200" cap="none" normalizeH="0" baseline="0">
              <a:ln>
                <a:noFill/>
              </a:ln>
              <a:solidFill>
                <a:srgbClr val="000000"/>
              </a:solidFill>
              <a:effectLst/>
              <a:latin typeface="Calibri" panose="020F0502020204030204" pitchFamily="34" charset="0"/>
              <a:cs typeface="Calibri" panose="020F0502020204030204" pitchFamily="34" charset="0"/>
            </a:rPr>
            <a:t>Support about housing or immigration lawyers or look a solution what we can do?</a:t>
          </a:r>
          <a:endParaRPr kumimoji="0" lang="en-US" altLang="en-US" sz="1100" b="0" i="0" u="none" strike="noStrike" kern="1200" cap="none" normalizeH="0" baseline="0" dirty="0">
            <a:ln>
              <a:noFill/>
            </a:ln>
            <a:solidFill>
              <a:srgbClr val="000000"/>
            </a:solidFill>
            <a:effectLst/>
            <a:latin typeface="Calibri" panose="020F0502020204030204" pitchFamily="34" charset="0"/>
            <a:cs typeface="Calibri" panose="020F0502020204030204" pitchFamily="34" charset="0"/>
          </a:endParaRPr>
        </a:p>
      </dsp:txBody>
      <dsp:txXfrm>
        <a:off x="0" y="3689859"/>
        <a:ext cx="6900512" cy="460894"/>
      </dsp:txXfrm>
    </dsp:sp>
    <dsp:sp modelId="{57653F51-DBDF-4BAD-8439-04EDDEDBDDD2}">
      <dsp:nvSpPr>
        <dsp:cNvPr id="0" name=""/>
        <dsp:cNvSpPr/>
      </dsp:nvSpPr>
      <dsp:spPr>
        <a:xfrm>
          <a:off x="0" y="4150754"/>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49CA43-7627-4FC9-B63B-BE9B5157BADD}">
      <dsp:nvSpPr>
        <dsp:cNvPr id="0" name=""/>
        <dsp:cNvSpPr/>
      </dsp:nvSpPr>
      <dsp:spPr>
        <a:xfrm>
          <a:off x="0" y="4150754"/>
          <a:ext cx="6900512" cy="460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100000"/>
            </a:lnSpc>
            <a:spcBef>
              <a:spcPct val="0"/>
            </a:spcBef>
            <a:spcAft>
              <a:spcPts val="0"/>
            </a:spcAft>
            <a:buNone/>
          </a:pPr>
          <a:r>
            <a:rPr kumimoji="0" lang="en-US" altLang="en-US" sz="1100" b="0" i="0" u="none" strike="noStrike" kern="1200" cap="none" normalizeH="0" baseline="0">
              <a:ln>
                <a:noFill/>
              </a:ln>
              <a:solidFill>
                <a:srgbClr val="000000"/>
              </a:solidFill>
              <a:effectLst/>
              <a:latin typeface="Calibri" panose="020F0502020204030204" pitchFamily="34" charset="0"/>
              <a:cs typeface="Calibri" panose="020F0502020204030204" pitchFamily="34" charset="0"/>
            </a:rPr>
            <a:t>Improve my English </a:t>
          </a:r>
          <a:endParaRPr kumimoji="0" lang="en-US" altLang="en-US" sz="1100" b="0" i="0" u="none" strike="noStrike" kern="1200" cap="none" normalizeH="0" baseline="0" dirty="0">
            <a:ln>
              <a:noFill/>
            </a:ln>
            <a:solidFill>
              <a:srgbClr val="000000"/>
            </a:solidFill>
            <a:effectLst/>
            <a:latin typeface="Calibri" panose="020F0502020204030204" pitchFamily="34" charset="0"/>
            <a:cs typeface="Calibri" panose="020F0502020204030204" pitchFamily="34" charset="0"/>
          </a:endParaRPr>
        </a:p>
      </dsp:txBody>
      <dsp:txXfrm>
        <a:off x="0" y="4150754"/>
        <a:ext cx="6900512" cy="460894"/>
      </dsp:txXfrm>
    </dsp:sp>
    <dsp:sp modelId="{A64B174F-FB57-40AA-B0A3-26DC136BEB3D}">
      <dsp:nvSpPr>
        <dsp:cNvPr id="0" name=""/>
        <dsp:cNvSpPr/>
      </dsp:nvSpPr>
      <dsp:spPr>
        <a:xfrm>
          <a:off x="0" y="4611648"/>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692E86-3A17-40C8-9A04-4F5177B61554}">
      <dsp:nvSpPr>
        <dsp:cNvPr id="0" name=""/>
        <dsp:cNvSpPr/>
      </dsp:nvSpPr>
      <dsp:spPr>
        <a:xfrm>
          <a:off x="0" y="4611648"/>
          <a:ext cx="6900512" cy="460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100000"/>
            </a:lnSpc>
            <a:spcBef>
              <a:spcPct val="0"/>
            </a:spcBef>
            <a:spcAft>
              <a:spcPts val="0"/>
            </a:spcAft>
            <a:buNone/>
          </a:pPr>
          <a:r>
            <a:rPr kumimoji="0" lang="en-US" altLang="en-US" sz="1100" b="0" i="0" u="none" strike="noStrike" kern="1200" cap="none" normalizeH="0" baseline="0">
              <a:ln>
                <a:noFill/>
              </a:ln>
              <a:solidFill>
                <a:srgbClr val="000000"/>
              </a:solidFill>
              <a:effectLst/>
              <a:latin typeface="Calibri" panose="020F0502020204030204" pitchFamily="34" charset="0"/>
              <a:cs typeface="Calibri" panose="020F0502020204030204" pitchFamily="34" charset="0"/>
            </a:rPr>
            <a:t>I like to be around different backgrounds </a:t>
          </a:r>
          <a:endParaRPr kumimoji="0" lang="en-US" altLang="en-US" sz="1100" b="0" i="0" u="none" strike="noStrike" kern="1200" cap="none" normalizeH="0" baseline="0" dirty="0">
            <a:ln>
              <a:noFill/>
            </a:ln>
            <a:solidFill>
              <a:srgbClr val="000000"/>
            </a:solidFill>
            <a:effectLst/>
            <a:latin typeface="Calibri" panose="020F0502020204030204" pitchFamily="34" charset="0"/>
            <a:cs typeface="Calibri" panose="020F0502020204030204" pitchFamily="34" charset="0"/>
          </a:endParaRPr>
        </a:p>
      </dsp:txBody>
      <dsp:txXfrm>
        <a:off x="0" y="4611648"/>
        <a:ext cx="6900512" cy="460894"/>
      </dsp:txXfrm>
    </dsp:sp>
    <dsp:sp modelId="{83C73308-630F-43A8-9EC0-5EB05E7A0413}">
      <dsp:nvSpPr>
        <dsp:cNvPr id="0" name=""/>
        <dsp:cNvSpPr/>
      </dsp:nvSpPr>
      <dsp:spPr>
        <a:xfrm>
          <a:off x="0" y="5072543"/>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070887-3851-4C65-ABC0-888B1E62F921}">
      <dsp:nvSpPr>
        <dsp:cNvPr id="0" name=""/>
        <dsp:cNvSpPr/>
      </dsp:nvSpPr>
      <dsp:spPr>
        <a:xfrm>
          <a:off x="0" y="5072543"/>
          <a:ext cx="6900512" cy="460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100000"/>
            </a:lnSpc>
            <a:spcBef>
              <a:spcPct val="0"/>
            </a:spcBef>
            <a:spcAft>
              <a:spcPts val="0"/>
            </a:spcAft>
            <a:buNone/>
          </a:pPr>
          <a:r>
            <a:rPr kumimoji="0" lang="en-US" altLang="en-US" sz="1100" b="0" i="0" u="none" strike="noStrike" kern="1200" cap="none" normalizeH="0" baseline="0">
              <a:ln>
                <a:noFill/>
              </a:ln>
              <a:solidFill>
                <a:srgbClr val="000000"/>
              </a:solidFill>
              <a:effectLst/>
              <a:latin typeface="Calibri" panose="020F0502020204030204" pitchFamily="34" charset="0"/>
              <a:cs typeface="Calibri" panose="020F0502020204030204" pitchFamily="34" charset="0"/>
            </a:rPr>
            <a:t>I came to meet parents from my Spanish speaking community and for volunteering</a:t>
          </a:r>
          <a:endParaRPr lang="en-GB" sz="1100" kern="1200"/>
        </a:p>
      </dsp:txBody>
      <dsp:txXfrm>
        <a:off x="0" y="5072543"/>
        <a:ext cx="6900512" cy="46089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555D1-5A81-4F89-8454-A81A8404EC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3D8E181-C4F9-41E7-BFA9-F8A7F7B5FF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9BF75DF-28CD-4EEE-BE4E-9C76A34F53F2}"/>
              </a:ext>
            </a:extLst>
          </p:cNvPr>
          <p:cNvSpPr>
            <a:spLocks noGrp="1"/>
          </p:cNvSpPr>
          <p:nvPr>
            <p:ph type="dt" sz="half" idx="10"/>
          </p:nvPr>
        </p:nvSpPr>
        <p:spPr/>
        <p:txBody>
          <a:bodyPr/>
          <a:lstStyle/>
          <a:p>
            <a:fld id="{4ECFD9F0-15F6-463F-9DBE-1207B56ACB40}" type="datetimeFigureOut">
              <a:rPr lang="en-GB" smtClean="0"/>
              <a:t>19/04/2021</a:t>
            </a:fld>
            <a:endParaRPr lang="en-GB"/>
          </a:p>
        </p:txBody>
      </p:sp>
      <p:sp>
        <p:nvSpPr>
          <p:cNvPr id="5" name="Footer Placeholder 4">
            <a:extLst>
              <a:ext uri="{FF2B5EF4-FFF2-40B4-BE49-F238E27FC236}">
                <a16:creationId xmlns:a16="http://schemas.microsoft.com/office/drawing/2014/main" id="{D132952A-0E27-405B-8DF7-F7CE38CF8B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B45FF3-73AB-46AB-8B72-DF0DF9900B88}"/>
              </a:ext>
            </a:extLst>
          </p:cNvPr>
          <p:cNvSpPr>
            <a:spLocks noGrp="1"/>
          </p:cNvSpPr>
          <p:nvPr>
            <p:ph type="sldNum" sz="quarter" idx="12"/>
          </p:nvPr>
        </p:nvSpPr>
        <p:spPr/>
        <p:txBody>
          <a:bodyPr/>
          <a:lstStyle/>
          <a:p>
            <a:fld id="{6CFBA51B-3CD2-4A7F-90BF-79446F670B1B}" type="slidenum">
              <a:rPr lang="en-GB" smtClean="0"/>
              <a:t>‹#›</a:t>
            </a:fld>
            <a:endParaRPr lang="en-GB"/>
          </a:p>
        </p:txBody>
      </p:sp>
    </p:spTree>
    <p:extLst>
      <p:ext uri="{BB962C8B-B14F-4D97-AF65-F5344CB8AC3E}">
        <p14:creationId xmlns:p14="http://schemas.microsoft.com/office/powerpoint/2010/main" val="1748520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3633B-6071-46C2-A06D-F6D3910D673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E0BD51D-E5D7-4D0D-B889-30A18FB8D0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5F92CB-685A-411F-81D1-FAA41079AF95}"/>
              </a:ext>
            </a:extLst>
          </p:cNvPr>
          <p:cNvSpPr>
            <a:spLocks noGrp="1"/>
          </p:cNvSpPr>
          <p:nvPr>
            <p:ph type="dt" sz="half" idx="10"/>
          </p:nvPr>
        </p:nvSpPr>
        <p:spPr/>
        <p:txBody>
          <a:bodyPr/>
          <a:lstStyle/>
          <a:p>
            <a:fld id="{4ECFD9F0-15F6-463F-9DBE-1207B56ACB40}" type="datetimeFigureOut">
              <a:rPr lang="en-GB" smtClean="0"/>
              <a:t>19/04/2021</a:t>
            </a:fld>
            <a:endParaRPr lang="en-GB"/>
          </a:p>
        </p:txBody>
      </p:sp>
      <p:sp>
        <p:nvSpPr>
          <p:cNvPr id="5" name="Footer Placeholder 4">
            <a:extLst>
              <a:ext uri="{FF2B5EF4-FFF2-40B4-BE49-F238E27FC236}">
                <a16:creationId xmlns:a16="http://schemas.microsoft.com/office/drawing/2014/main" id="{716C4AD2-3E34-44FE-9EBC-5F5A720B29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79654F-DDAE-4EB2-B6CF-C718F4027782}"/>
              </a:ext>
            </a:extLst>
          </p:cNvPr>
          <p:cNvSpPr>
            <a:spLocks noGrp="1"/>
          </p:cNvSpPr>
          <p:nvPr>
            <p:ph type="sldNum" sz="quarter" idx="12"/>
          </p:nvPr>
        </p:nvSpPr>
        <p:spPr/>
        <p:txBody>
          <a:bodyPr/>
          <a:lstStyle/>
          <a:p>
            <a:fld id="{6CFBA51B-3CD2-4A7F-90BF-79446F670B1B}" type="slidenum">
              <a:rPr lang="en-GB" smtClean="0"/>
              <a:t>‹#›</a:t>
            </a:fld>
            <a:endParaRPr lang="en-GB"/>
          </a:p>
        </p:txBody>
      </p:sp>
    </p:spTree>
    <p:extLst>
      <p:ext uri="{BB962C8B-B14F-4D97-AF65-F5344CB8AC3E}">
        <p14:creationId xmlns:p14="http://schemas.microsoft.com/office/powerpoint/2010/main" val="2540777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CDE9B6-2197-4F24-9BFB-6B8D39BE2A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DFA94C-E3DD-49EF-BCA8-49AE0935C1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C5C6A2-A017-4755-8E5E-1416A26AC1E4}"/>
              </a:ext>
            </a:extLst>
          </p:cNvPr>
          <p:cNvSpPr>
            <a:spLocks noGrp="1"/>
          </p:cNvSpPr>
          <p:nvPr>
            <p:ph type="dt" sz="half" idx="10"/>
          </p:nvPr>
        </p:nvSpPr>
        <p:spPr/>
        <p:txBody>
          <a:bodyPr/>
          <a:lstStyle/>
          <a:p>
            <a:fld id="{4ECFD9F0-15F6-463F-9DBE-1207B56ACB40}" type="datetimeFigureOut">
              <a:rPr lang="en-GB" smtClean="0"/>
              <a:t>19/04/2021</a:t>
            </a:fld>
            <a:endParaRPr lang="en-GB"/>
          </a:p>
        </p:txBody>
      </p:sp>
      <p:sp>
        <p:nvSpPr>
          <p:cNvPr id="5" name="Footer Placeholder 4">
            <a:extLst>
              <a:ext uri="{FF2B5EF4-FFF2-40B4-BE49-F238E27FC236}">
                <a16:creationId xmlns:a16="http://schemas.microsoft.com/office/drawing/2014/main" id="{EEBE0C8F-EDC7-449E-8080-1C71E764A1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AD0411-7937-4070-9382-DE7AFD62F01F}"/>
              </a:ext>
            </a:extLst>
          </p:cNvPr>
          <p:cNvSpPr>
            <a:spLocks noGrp="1"/>
          </p:cNvSpPr>
          <p:nvPr>
            <p:ph type="sldNum" sz="quarter" idx="12"/>
          </p:nvPr>
        </p:nvSpPr>
        <p:spPr/>
        <p:txBody>
          <a:bodyPr/>
          <a:lstStyle/>
          <a:p>
            <a:fld id="{6CFBA51B-3CD2-4A7F-90BF-79446F670B1B}" type="slidenum">
              <a:rPr lang="en-GB" smtClean="0"/>
              <a:t>‹#›</a:t>
            </a:fld>
            <a:endParaRPr lang="en-GB"/>
          </a:p>
        </p:txBody>
      </p:sp>
    </p:spTree>
    <p:extLst>
      <p:ext uri="{BB962C8B-B14F-4D97-AF65-F5344CB8AC3E}">
        <p14:creationId xmlns:p14="http://schemas.microsoft.com/office/powerpoint/2010/main" val="71062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D3E29-EE3A-4B13-85EB-B8D88F4FCB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46BC90-4F6D-4160-89F7-EACC9AE44D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915604-C426-49B4-A9E4-5DAA89B727C2}"/>
              </a:ext>
            </a:extLst>
          </p:cNvPr>
          <p:cNvSpPr>
            <a:spLocks noGrp="1"/>
          </p:cNvSpPr>
          <p:nvPr>
            <p:ph type="dt" sz="half" idx="10"/>
          </p:nvPr>
        </p:nvSpPr>
        <p:spPr/>
        <p:txBody>
          <a:bodyPr/>
          <a:lstStyle/>
          <a:p>
            <a:fld id="{4ECFD9F0-15F6-463F-9DBE-1207B56ACB40}" type="datetimeFigureOut">
              <a:rPr lang="en-GB" smtClean="0"/>
              <a:t>19/04/2021</a:t>
            </a:fld>
            <a:endParaRPr lang="en-GB"/>
          </a:p>
        </p:txBody>
      </p:sp>
      <p:sp>
        <p:nvSpPr>
          <p:cNvPr id="5" name="Footer Placeholder 4">
            <a:extLst>
              <a:ext uri="{FF2B5EF4-FFF2-40B4-BE49-F238E27FC236}">
                <a16:creationId xmlns:a16="http://schemas.microsoft.com/office/drawing/2014/main" id="{5B0D7E4D-9739-45FB-8A18-EB5A12AF37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7B36E3-9F7E-423A-A7B5-D54E9382B7DE}"/>
              </a:ext>
            </a:extLst>
          </p:cNvPr>
          <p:cNvSpPr>
            <a:spLocks noGrp="1"/>
          </p:cNvSpPr>
          <p:nvPr>
            <p:ph type="sldNum" sz="quarter" idx="12"/>
          </p:nvPr>
        </p:nvSpPr>
        <p:spPr/>
        <p:txBody>
          <a:bodyPr/>
          <a:lstStyle/>
          <a:p>
            <a:fld id="{6CFBA51B-3CD2-4A7F-90BF-79446F670B1B}" type="slidenum">
              <a:rPr lang="en-GB" smtClean="0"/>
              <a:t>‹#›</a:t>
            </a:fld>
            <a:endParaRPr lang="en-GB"/>
          </a:p>
        </p:txBody>
      </p:sp>
    </p:spTree>
    <p:extLst>
      <p:ext uri="{BB962C8B-B14F-4D97-AF65-F5344CB8AC3E}">
        <p14:creationId xmlns:p14="http://schemas.microsoft.com/office/powerpoint/2010/main" val="1789663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5D19C-B9FD-4F28-A262-CFDAEF8E82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9688A6-015C-44AE-8588-210CB046D6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98D4F7-8263-4BB4-A97B-3DD4F4C884CF}"/>
              </a:ext>
            </a:extLst>
          </p:cNvPr>
          <p:cNvSpPr>
            <a:spLocks noGrp="1"/>
          </p:cNvSpPr>
          <p:nvPr>
            <p:ph type="dt" sz="half" idx="10"/>
          </p:nvPr>
        </p:nvSpPr>
        <p:spPr/>
        <p:txBody>
          <a:bodyPr/>
          <a:lstStyle/>
          <a:p>
            <a:fld id="{4ECFD9F0-15F6-463F-9DBE-1207B56ACB40}" type="datetimeFigureOut">
              <a:rPr lang="en-GB" smtClean="0"/>
              <a:t>19/04/2021</a:t>
            </a:fld>
            <a:endParaRPr lang="en-GB"/>
          </a:p>
        </p:txBody>
      </p:sp>
      <p:sp>
        <p:nvSpPr>
          <p:cNvPr id="5" name="Footer Placeholder 4">
            <a:extLst>
              <a:ext uri="{FF2B5EF4-FFF2-40B4-BE49-F238E27FC236}">
                <a16:creationId xmlns:a16="http://schemas.microsoft.com/office/drawing/2014/main" id="{8CCBBE87-9141-42D2-831E-0824199F8A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CF6E06-7CF1-45DA-A199-66DDDE6A9DB5}"/>
              </a:ext>
            </a:extLst>
          </p:cNvPr>
          <p:cNvSpPr>
            <a:spLocks noGrp="1"/>
          </p:cNvSpPr>
          <p:nvPr>
            <p:ph type="sldNum" sz="quarter" idx="12"/>
          </p:nvPr>
        </p:nvSpPr>
        <p:spPr/>
        <p:txBody>
          <a:bodyPr/>
          <a:lstStyle/>
          <a:p>
            <a:fld id="{6CFBA51B-3CD2-4A7F-90BF-79446F670B1B}" type="slidenum">
              <a:rPr lang="en-GB" smtClean="0"/>
              <a:t>‹#›</a:t>
            </a:fld>
            <a:endParaRPr lang="en-GB"/>
          </a:p>
        </p:txBody>
      </p:sp>
    </p:spTree>
    <p:extLst>
      <p:ext uri="{BB962C8B-B14F-4D97-AF65-F5344CB8AC3E}">
        <p14:creationId xmlns:p14="http://schemas.microsoft.com/office/powerpoint/2010/main" val="1382689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87478-1AA1-443F-8200-3AD5F2059A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F400A17-46E3-40CB-BE6F-17C8D4F8A1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CB9D765-24BF-4628-A70C-EED5666248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257F09D-0512-41E7-B30D-61B1B53BC8AE}"/>
              </a:ext>
            </a:extLst>
          </p:cNvPr>
          <p:cNvSpPr>
            <a:spLocks noGrp="1"/>
          </p:cNvSpPr>
          <p:nvPr>
            <p:ph type="dt" sz="half" idx="10"/>
          </p:nvPr>
        </p:nvSpPr>
        <p:spPr/>
        <p:txBody>
          <a:bodyPr/>
          <a:lstStyle/>
          <a:p>
            <a:fld id="{4ECFD9F0-15F6-463F-9DBE-1207B56ACB40}" type="datetimeFigureOut">
              <a:rPr lang="en-GB" smtClean="0"/>
              <a:t>19/04/2021</a:t>
            </a:fld>
            <a:endParaRPr lang="en-GB"/>
          </a:p>
        </p:txBody>
      </p:sp>
      <p:sp>
        <p:nvSpPr>
          <p:cNvPr id="6" name="Footer Placeholder 5">
            <a:extLst>
              <a:ext uri="{FF2B5EF4-FFF2-40B4-BE49-F238E27FC236}">
                <a16:creationId xmlns:a16="http://schemas.microsoft.com/office/drawing/2014/main" id="{82621DBD-9E39-4CA6-BC56-3F60B381D9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8967E1-4B25-45CA-9990-A7E96329498B}"/>
              </a:ext>
            </a:extLst>
          </p:cNvPr>
          <p:cNvSpPr>
            <a:spLocks noGrp="1"/>
          </p:cNvSpPr>
          <p:nvPr>
            <p:ph type="sldNum" sz="quarter" idx="12"/>
          </p:nvPr>
        </p:nvSpPr>
        <p:spPr/>
        <p:txBody>
          <a:bodyPr/>
          <a:lstStyle/>
          <a:p>
            <a:fld id="{6CFBA51B-3CD2-4A7F-90BF-79446F670B1B}" type="slidenum">
              <a:rPr lang="en-GB" smtClean="0"/>
              <a:t>‹#›</a:t>
            </a:fld>
            <a:endParaRPr lang="en-GB"/>
          </a:p>
        </p:txBody>
      </p:sp>
    </p:spTree>
    <p:extLst>
      <p:ext uri="{BB962C8B-B14F-4D97-AF65-F5344CB8AC3E}">
        <p14:creationId xmlns:p14="http://schemas.microsoft.com/office/powerpoint/2010/main" val="3117496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05466-5D2A-4DBA-B742-82FF45CC9E7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77A002-33CD-41C1-9C54-15BF3CAA25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0548EF-8D34-490E-BE77-6A0B3F75E1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7315B34-C422-4F1D-80EF-884D0862C8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3FA20C-6313-4439-92CA-B4206F436A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AE0E3C1-4749-44F9-B3CA-0DC1D5DF89BB}"/>
              </a:ext>
            </a:extLst>
          </p:cNvPr>
          <p:cNvSpPr>
            <a:spLocks noGrp="1"/>
          </p:cNvSpPr>
          <p:nvPr>
            <p:ph type="dt" sz="half" idx="10"/>
          </p:nvPr>
        </p:nvSpPr>
        <p:spPr/>
        <p:txBody>
          <a:bodyPr/>
          <a:lstStyle/>
          <a:p>
            <a:fld id="{4ECFD9F0-15F6-463F-9DBE-1207B56ACB40}" type="datetimeFigureOut">
              <a:rPr lang="en-GB" smtClean="0"/>
              <a:t>19/04/2021</a:t>
            </a:fld>
            <a:endParaRPr lang="en-GB"/>
          </a:p>
        </p:txBody>
      </p:sp>
      <p:sp>
        <p:nvSpPr>
          <p:cNvPr id="8" name="Footer Placeholder 7">
            <a:extLst>
              <a:ext uri="{FF2B5EF4-FFF2-40B4-BE49-F238E27FC236}">
                <a16:creationId xmlns:a16="http://schemas.microsoft.com/office/drawing/2014/main" id="{696FD205-9EFF-4910-A9BE-21801729339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BFE2BC5-699C-4EEF-90A6-AC2FCF92A270}"/>
              </a:ext>
            </a:extLst>
          </p:cNvPr>
          <p:cNvSpPr>
            <a:spLocks noGrp="1"/>
          </p:cNvSpPr>
          <p:nvPr>
            <p:ph type="sldNum" sz="quarter" idx="12"/>
          </p:nvPr>
        </p:nvSpPr>
        <p:spPr/>
        <p:txBody>
          <a:bodyPr/>
          <a:lstStyle/>
          <a:p>
            <a:fld id="{6CFBA51B-3CD2-4A7F-90BF-79446F670B1B}" type="slidenum">
              <a:rPr lang="en-GB" smtClean="0"/>
              <a:t>‹#›</a:t>
            </a:fld>
            <a:endParaRPr lang="en-GB"/>
          </a:p>
        </p:txBody>
      </p:sp>
    </p:spTree>
    <p:extLst>
      <p:ext uri="{BB962C8B-B14F-4D97-AF65-F5344CB8AC3E}">
        <p14:creationId xmlns:p14="http://schemas.microsoft.com/office/powerpoint/2010/main" val="2019424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A2291-C226-4B7C-A769-493EE4DBD8D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D428284-01C6-478C-8C66-09EFF78FA401}"/>
              </a:ext>
            </a:extLst>
          </p:cNvPr>
          <p:cNvSpPr>
            <a:spLocks noGrp="1"/>
          </p:cNvSpPr>
          <p:nvPr>
            <p:ph type="dt" sz="half" idx="10"/>
          </p:nvPr>
        </p:nvSpPr>
        <p:spPr/>
        <p:txBody>
          <a:bodyPr/>
          <a:lstStyle/>
          <a:p>
            <a:fld id="{4ECFD9F0-15F6-463F-9DBE-1207B56ACB40}" type="datetimeFigureOut">
              <a:rPr lang="en-GB" smtClean="0"/>
              <a:t>19/04/2021</a:t>
            </a:fld>
            <a:endParaRPr lang="en-GB"/>
          </a:p>
        </p:txBody>
      </p:sp>
      <p:sp>
        <p:nvSpPr>
          <p:cNvPr id="4" name="Footer Placeholder 3">
            <a:extLst>
              <a:ext uri="{FF2B5EF4-FFF2-40B4-BE49-F238E27FC236}">
                <a16:creationId xmlns:a16="http://schemas.microsoft.com/office/drawing/2014/main" id="{AD37C7F9-EA47-4FAF-B65C-0DDF8FFDDBE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D5563DD-60C0-4054-BE3C-2FAB5683B7B1}"/>
              </a:ext>
            </a:extLst>
          </p:cNvPr>
          <p:cNvSpPr>
            <a:spLocks noGrp="1"/>
          </p:cNvSpPr>
          <p:nvPr>
            <p:ph type="sldNum" sz="quarter" idx="12"/>
          </p:nvPr>
        </p:nvSpPr>
        <p:spPr/>
        <p:txBody>
          <a:bodyPr/>
          <a:lstStyle/>
          <a:p>
            <a:fld id="{6CFBA51B-3CD2-4A7F-90BF-79446F670B1B}" type="slidenum">
              <a:rPr lang="en-GB" smtClean="0"/>
              <a:t>‹#›</a:t>
            </a:fld>
            <a:endParaRPr lang="en-GB"/>
          </a:p>
        </p:txBody>
      </p:sp>
    </p:spTree>
    <p:extLst>
      <p:ext uri="{BB962C8B-B14F-4D97-AF65-F5344CB8AC3E}">
        <p14:creationId xmlns:p14="http://schemas.microsoft.com/office/powerpoint/2010/main" val="3384381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45DD87-81AA-46F1-871F-CC40F16BE793}"/>
              </a:ext>
            </a:extLst>
          </p:cNvPr>
          <p:cNvSpPr>
            <a:spLocks noGrp="1"/>
          </p:cNvSpPr>
          <p:nvPr>
            <p:ph type="dt" sz="half" idx="10"/>
          </p:nvPr>
        </p:nvSpPr>
        <p:spPr/>
        <p:txBody>
          <a:bodyPr/>
          <a:lstStyle/>
          <a:p>
            <a:fld id="{4ECFD9F0-15F6-463F-9DBE-1207B56ACB40}" type="datetimeFigureOut">
              <a:rPr lang="en-GB" smtClean="0"/>
              <a:t>19/04/2021</a:t>
            </a:fld>
            <a:endParaRPr lang="en-GB"/>
          </a:p>
        </p:txBody>
      </p:sp>
      <p:sp>
        <p:nvSpPr>
          <p:cNvPr id="3" name="Footer Placeholder 2">
            <a:extLst>
              <a:ext uri="{FF2B5EF4-FFF2-40B4-BE49-F238E27FC236}">
                <a16:creationId xmlns:a16="http://schemas.microsoft.com/office/drawing/2014/main" id="{D0C87EAB-0D4E-4912-B69B-356FBA021BA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5610C56-97C9-4E53-8452-87CDE4B8FD87}"/>
              </a:ext>
            </a:extLst>
          </p:cNvPr>
          <p:cNvSpPr>
            <a:spLocks noGrp="1"/>
          </p:cNvSpPr>
          <p:nvPr>
            <p:ph type="sldNum" sz="quarter" idx="12"/>
          </p:nvPr>
        </p:nvSpPr>
        <p:spPr/>
        <p:txBody>
          <a:bodyPr/>
          <a:lstStyle/>
          <a:p>
            <a:fld id="{6CFBA51B-3CD2-4A7F-90BF-79446F670B1B}" type="slidenum">
              <a:rPr lang="en-GB" smtClean="0"/>
              <a:t>‹#›</a:t>
            </a:fld>
            <a:endParaRPr lang="en-GB"/>
          </a:p>
        </p:txBody>
      </p:sp>
    </p:spTree>
    <p:extLst>
      <p:ext uri="{BB962C8B-B14F-4D97-AF65-F5344CB8AC3E}">
        <p14:creationId xmlns:p14="http://schemas.microsoft.com/office/powerpoint/2010/main" val="82380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CCBF2-CE4B-438E-97AE-52CFCD8795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3C0E5C8-F336-48FC-9097-9E442A0936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72D990F-0A88-4CD8-B5C2-943DC81DDC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24F62B-9AA7-4E1B-A329-1EDAAAFF9574}"/>
              </a:ext>
            </a:extLst>
          </p:cNvPr>
          <p:cNvSpPr>
            <a:spLocks noGrp="1"/>
          </p:cNvSpPr>
          <p:nvPr>
            <p:ph type="dt" sz="half" idx="10"/>
          </p:nvPr>
        </p:nvSpPr>
        <p:spPr/>
        <p:txBody>
          <a:bodyPr/>
          <a:lstStyle/>
          <a:p>
            <a:fld id="{4ECFD9F0-15F6-463F-9DBE-1207B56ACB40}" type="datetimeFigureOut">
              <a:rPr lang="en-GB" smtClean="0"/>
              <a:t>19/04/2021</a:t>
            </a:fld>
            <a:endParaRPr lang="en-GB"/>
          </a:p>
        </p:txBody>
      </p:sp>
      <p:sp>
        <p:nvSpPr>
          <p:cNvPr id="6" name="Footer Placeholder 5">
            <a:extLst>
              <a:ext uri="{FF2B5EF4-FFF2-40B4-BE49-F238E27FC236}">
                <a16:creationId xmlns:a16="http://schemas.microsoft.com/office/drawing/2014/main" id="{B25DBE6F-6FE4-422F-903B-4C92FF2DE8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B29038-61C0-4FBA-89EA-2CE73DDB8CD9}"/>
              </a:ext>
            </a:extLst>
          </p:cNvPr>
          <p:cNvSpPr>
            <a:spLocks noGrp="1"/>
          </p:cNvSpPr>
          <p:nvPr>
            <p:ph type="sldNum" sz="quarter" idx="12"/>
          </p:nvPr>
        </p:nvSpPr>
        <p:spPr/>
        <p:txBody>
          <a:bodyPr/>
          <a:lstStyle/>
          <a:p>
            <a:fld id="{6CFBA51B-3CD2-4A7F-90BF-79446F670B1B}" type="slidenum">
              <a:rPr lang="en-GB" smtClean="0"/>
              <a:t>‹#›</a:t>
            </a:fld>
            <a:endParaRPr lang="en-GB"/>
          </a:p>
        </p:txBody>
      </p:sp>
    </p:spTree>
    <p:extLst>
      <p:ext uri="{BB962C8B-B14F-4D97-AF65-F5344CB8AC3E}">
        <p14:creationId xmlns:p14="http://schemas.microsoft.com/office/powerpoint/2010/main" val="2492357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665E0-C90C-4BC2-980A-916CD989DC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8A16D45-0BA4-48A9-BFC9-48E68D66E0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E2FDBDF-8599-4EE8-BF0E-4F8232869B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2E0325-22D6-4061-BF3B-7D1541D5115B}"/>
              </a:ext>
            </a:extLst>
          </p:cNvPr>
          <p:cNvSpPr>
            <a:spLocks noGrp="1"/>
          </p:cNvSpPr>
          <p:nvPr>
            <p:ph type="dt" sz="half" idx="10"/>
          </p:nvPr>
        </p:nvSpPr>
        <p:spPr/>
        <p:txBody>
          <a:bodyPr/>
          <a:lstStyle/>
          <a:p>
            <a:fld id="{4ECFD9F0-15F6-463F-9DBE-1207B56ACB40}" type="datetimeFigureOut">
              <a:rPr lang="en-GB" smtClean="0"/>
              <a:t>19/04/2021</a:t>
            </a:fld>
            <a:endParaRPr lang="en-GB"/>
          </a:p>
        </p:txBody>
      </p:sp>
      <p:sp>
        <p:nvSpPr>
          <p:cNvPr id="6" name="Footer Placeholder 5">
            <a:extLst>
              <a:ext uri="{FF2B5EF4-FFF2-40B4-BE49-F238E27FC236}">
                <a16:creationId xmlns:a16="http://schemas.microsoft.com/office/drawing/2014/main" id="{D953CEBE-2108-4BCC-AC87-AA6C346695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D524A0-F1D0-4345-AEDC-ACC936DD13C5}"/>
              </a:ext>
            </a:extLst>
          </p:cNvPr>
          <p:cNvSpPr>
            <a:spLocks noGrp="1"/>
          </p:cNvSpPr>
          <p:nvPr>
            <p:ph type="sldNum" sz="quarter" idx="12"/>
          </p:nvPr>
        </p:nvSpPr>
        <p:spPr/>
        <p:txBody>
          <a:bodyPr/>
          <a:lstStyle/>
          <a:p>
            <a:fld id="{6CFBA51B-3CD2-4A7F-90BF-79446F670B1B}" type="slidenum">
              <a:rPr lang="en-GB" smtClean="0"/>
              <a:t>‹#›</a:t>
            </a:fld>
            <a:endParaRPr lang="en-GB"/>
          </a:p>
        </p:txBody>
      </p:sp>
    </p:spTree>
    <p:extLst>
      <p:ext uri="{BB962C8B-B14F-4D97-AF65-F5344CB8AC3E}">
        <p14:creationId xmlns:p14="http://schemas.microsoft.com/office/powerpoint/2010/main" val="313069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28FC1C-9277-4868-8AFF-038B65769D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EFF4D5E-72BD-4F14-9D91-AB7A01E575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FF8BBA-E20E-4554-B3D0-3E1639862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FD9F0-15F6-463F-9DBE-1207B56ACB40}" type="datetimeFigureOut">
              <a:rPr lang="en-GB" smtClean="0"/>
              <a:t>19/04/2021</a:t>
            </a:fld>
            <a:endParaRPr lang="en-GB"/>
          </a:p>
        </p:txBody>
      </p:sp>
      <p:sp>
        <p:nvSpPr>
          <p:cNvPr id="5" name="Footer Placeholder 4">
            <a:extLst>
              <a:ext uri="{FF2B5EF4-FFF2-40B4-BE49-F238E27FC236}">
                <a16:creationId xmlns:a16="http://schemas.microsoft.com/office/drawing/2014/main" id="{206591AD-3679-4E4C-8D68-817DE5FC6F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6D8A6CA-51F0-476B-84C4-2F11B21F50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FBA51B-3CD2-4A7F-90BF-79446F670B1B}" type="slidenum">
              <a:rPr lang="en-GB" smtClean="0"/>
              <a:t>‹#›</a:t>
            </a:fld>
            <a:endParaRPr lang="en-GB"/>
          </a:p>
        </p:txBody>
      </p:sp>
    </p:spTree>
    <p:extLst>
      <p:ext uri="{BB962C8B-B14F-4D97-AF65-F5344CB8AC3E}">
        <p14:creationId xmlns:p14="http://schemas.microsoft.com/office/powerpoint/2010/main" val="764590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solidFill>
            <a:schemeClr val="bg1"/>
          </a:solidFill>
          <a:ln w="12700">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397C2BE2-81A7-41EB-B6A0-8D4F6C5517F9}"/>
              </a:ext>
            </a:extLst>
          </p:cNvPr>
          <p:cNvSpPr>
            <a:spLocks noGrp="1"/>
          </p:cNvSpPr>
          <p:nvPr>
            <p:ph type="ctrTitle"/>
          </p:nvPr>
        </p:nvSpPr>
        <p:spPr>
          <a:xfrm>
            <a:off x="1804988" y="1442172"/>
            <a:ext cx="8582025" cy="2177328"/>
          </a:xfrm>
        </p:spPr>
        <p:txBody>
          <a:bodyPr anchor="ctr">
            <a:normAutofit/>
          </a:bodyPr>
          <a:lstStyle/>
          <a:p>
            <a:r>
              <a:rPr lang="en-US" sz="6600"/>
              <a:t>PACT Parent Listening March/April 2021</a:t>
            </a:r>
            <a:endParaRPr lang="en-GB" sz="6600"/>
          </a:p>
        </p:txBody>
      </p:sp>
      <p:sp>
        <p:nvSpPr>
          <p:cNvPr id="12" name="Rectangle: Rounded Corners 11">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F009DF9-734D-43F7-9655-12FCCCF76506}"/>
              </a:ext>
            </a:extLst>
          </p:cNvPr>
          <p:cNvSpPr>
            <a:spLocks noGrp="1"/>
          </p:cNvSpPr>
          <p:nvPr>
            <p:ph type="subTitle" idx="1"/>
          </p:nvPr>
        </p:nvSpPr>
        <p:spPr>
          <a:xfrm>
            <a:off x="2566988" y="3962400"/>
            <a:ext cx="7058025" cy="581025"/>
          </a:xfrm>
        </p:spPr>
        <p:txBody>
          <a:bodyPr anchor="ctr">
            <a:normAutofit/>
          </a:bodyPr>
          <a:lstStyle/>
          <a:p>
            <a:r>
              <a:rPr lang="en-US" sz="2800">
                <a:solidFill>
                  <a:srgbClr val="FFFFFF"/>
                </a:solidFill>
              </a:rPr>
              <a:t>Survey Results</a:t>
            </a:r>
            <a:endParaRPr lang="en-GB" sz="2800">
              <a:solidFill>
                <a:srgbClr val="FFFFFF"/>
              </a:solidFill>
            </a:endParaRPr>
          </a:p>
        </p:txBody>
      </p:sp>
    </p:spTree>
    <p:extLst>
      <p:ext uri="{BB962C8B-B14F-4D97-AF65-F5344CB8AC3E}">
        <p14:creationId xmlns:p14="http://schemas.microsoft.com/office/powerpoint/2010/main" val="1500329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385E1BDC-A9B0-4A87-82E3-F3187F69A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1" name="Rectangle 60">
            <a:extLst>
              <a:ext uri="{FF2B5EF4-FFF2-40B4-BE49-F238E27FC236}">
                <a16:creationId xmlns:a16="http://schemas.microsoft.com/office/drawing/2014/main" id="{0990C621-3B8B-4820-8328-D47EF7CE8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F74F89-608D-4E52-A2D3-B3416B5948AF}"/>
              </a:ext>
            </a:extLst>
          </p:cNvPr>
          <p:cNvSpPr>
            <a:spLocks noGrp="1"/>
          </p:cNvSpPr>
          <p:nvPr>
            <p:ph type="title"/>
          </p:nvPr>
        </p:nvSpPr>
        <p:spPr>
          <a:xfrm>
            <a:off x="1051560" y="586822"/>
            <a:ext cx="3657600" cy="1645920"/>
          </a:xfrm>
        </p:spPr>
        <p:txBody>
          <a:bodyPr vert="horz" lIns="91440" tIns="45720" rIns="91440" bIns="45720" rtlCol="0" anchor="ctr">
            <a:normAutofit/>
          </a:bodyPr>
          <a:lstStyle/>
          <a:p>
            <a:r>
              <a:rPr lang="en-US" dirty="0"/>
              <a:t>If PACT did not exist, where else might you go for support?</a:t>
            </a:r>
          </a:p>
        </p:txBody>
      </p:sp>
      <p:sp>
        <p:nvSpPr>
          <p:cNvPr id="63" name="Rectangle 62">
            <a:extLst>
              <a:ext uri="{FF2B5EF4-FFF2-40B4-BE49-F238E27FC236}">
                <a16:creationId xmlns:a16="http://schemas.microsoft.com/office/drawing/2014/main" id="{C1A2385B-1D2A-4E17-84FA-6CB7F0AAE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65" name="Rectangle 64">
            <a:extLst>
              <a:ext uri="{FF2B5EF4-FFF2-40B4-BE49-F238E27FC236}">
                <a16:creationId xmlns:a16="http://schemas.microsoft.com/office/drawing/2014/main" id="{5E791F2F-79DB-4CC0-9FA1-001E3E91E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8247A0-A4A9-42F6-A67C-F6F1D0021F79}"/>
              </a:ext>
            </a:extLst>
          </p:cNvPr>
          <p:cNvSpPr>
            <a:spLocks noGrp="1"/>
          </p:cNvSpPr>
          <p:nvPr>
            <p:ph type="body" sz="half" idx="2"/>
          </p:nvPr>
        </p:nvSpPr>
        <p:spPr>
          <a:xfrm>
            <a:off x="5250106" y="586822"/>
            <a:ext cx="6106742" cy="1645920"/>
          </a:xfrm>
        </p:spPr>
        <p:txBody>
          <a:bodyPr vert="horz" lIns="91440" tIns="45720" rIns="91440" bIns="45720" rtlCol="0" anchor="ctr">
            <a:normAutofit/>
          </a:bodyPr>
          <a:lstStyle/>
          <a:p>
            <a:r>
              <a:rPr lang="en-US" sz="1800" dirty="0"/>
              <a:t>This was an open question and answers were categorized. </a:t>
            </a:r>
          </a:p>
          <a:p>
            <a:r>
              <a:rPr lang="en-US" sz="1800" dirty="0"/>
              <a:t>Results represent the frequency that a category is  mentioned.</a:t>
            </a:r>
          </a:p>
        </p:txBody>
      </p:sp>
      <p:pic>
        <p:nvPicPr>
          <p:cNvPr id="12" name="Picture 11">
            <a:extLst>
              <a:ext uri="{FF2B5EF4-FFF2-40B4-BE49-F238E27FC236}">
                <a16:creationId xmlns:a16="http://schemas.microsoft.com/office/drawing/2014/main" id="{3029988F-1ECA-494A-AB5D-0BDE39D8E7A4}"/>
              </a:ext>
            </a:extLst>
          </p:cNvPr>
          <p:cNvPicPr>
            <a:picLocks noChangeAspect="1"/>
          </p:cNvPicPr>
          <p:nvPr/>
        </p:nvPicPr>
        <p:blipFill>
          <a:blip r:embed="rId2"/>
          <a:stretch>
            <a:fillRect/>
          </a:stretch>
        </p:blipFill>
        <p:spPr>
          <a:xfrm>
            <a:off x="557783" y="2823960"/>
            <a:ext cx="5481509" cy="3294737"/>
          </a:xfrm>
          <a:prstGeom prst="rect">
            <a:avLst/>
          </a:prstGeom>
        </p:spPr>
      </p:pic>
      <p:pic>
        <p:nvPicPr>
          <p:cNvPr id="17" name="Content Placeholder 4">
            <a:extLst>
              <a:ext uri="{FF2B5EF4-FFF2-40B4-BE49-F238E27FC236}">
                <a16:creationId xmlns:a16="http://schemas.microsoft.com/office/drawing/2014/main" id="{451CEA19-C4BA-4D7A-BB0D-751C5B193CCA}"/>
              </a:ext>
            </a:extLst>
          </p:cNvPr>
          <p:cNvPicPr>
            <a:picLocks noGrp="1" noChangeAspect="1"/>
          </p:cNvPicPr>
          <p:nvPr>
            <p:ph idx="1"/>
          </p:nvPr>
        </p:nvPicPr>
        <p:blipFill>
          <a:blip r:embed="rId3"/>
          <a:stretch>
            <a:fillRect/>
          </a:stretch>
        </p:blipFill>
        <p:spPr>
          <a:xfrm>
            <a:off x="6198781" y="2811466"/>
            <a:ext cx="5523082" cy="3319725"/>
          </a:xfrm>
          <a:prstGeom prst="rect">
            <a:avLst/>
          </a:prstGeom>
        </p:spPr>
      </p:pic>
    </p:spTree>
    <p:extLst>
      <p:ext uri="{BB962C8B-B14F-4D97-AF65-F5344CB8AC3E}">
        <p14:creationId xmlns:p14="http://schemas.microsoft.com/office/powerpoint/2010/main" val="3963296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4">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8D5FA3D7-845F-488D-9D89-92A9F5EDBC3F}"/>
              </a:ext>
            </a:extLst>
          </p:cNvPr>
          <p:cNvSpPr>
            <a:spLocks noGrp="1"/>
          </p:cNvSpPr>
          <p:nvPr>
            <p:ph type="title"/>
          </p:nvPr>
        </p:nvSpPr>
        <p:spPr>
          <a:xfrm>
            <a:off x="1115568" y="548640"/>
            <a:ext cx="10168128" cy="1179576"/>
          </a:xfrm>
        </p:spPr>
        <p:txBody>
          <a:bodyPr>
            <a:normAutofit/>
          </a:bodyPr>
          <a:lstStyle/>
          <a:p>
            <a:r>
              <a:rPr lang="en-US" sz="3700"/>
              <a:t>If PACT did not exist, where else might you go for support? Notes on categories</a:t>
            </a:r>
            <a:endParaRPr lang="en-GB" sz="3700"/>
          </a:p>
        </p:txBody>
      </p:sp>
      <p:sp>
        <p:nvSpPr>
          <p:cNvPr id="17" name="Rectangle 16">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Content Placeholder 5">
            <a:extLst>
              <a:ext uri="{FF2B5EF4-FFF2-40B4-BE49-F238E27FC236}">
                <a16:creationId xmlns:a16="http://schemas.microsoft.com/office/drawing/2014/main" id="{C8BC433F-BEC7-4F43-BC24-ABB4D10C6313}"/>
              </a:ext>
            </a:extLst>
          </p:cNvPr>
          <p:cNvSpPr>
            <a:spLocks noGrp="1"/>
          </p:cNvSpPr>
          <p:nvPr>
            <p:ph idx="1"/>
          </p:nvPr>
        </p:nvSpPr>
        <p:spPr>
          <a:xfrm>
            <a:off x="1115568" y="2481943"/>
            <a:ext cx="10168128" cy="3695020"/>
          </a:xfrm>
        </p:spPr>
        <p:txBody>
          <a:bodyPr>
            <a:normAutofit/>
          </a:bodyPr>
          <a:lstStyle/>
          <a:p>
            <a:pPr marL="0" indent="0">
              <a:buNone/>
            </a:pPr>
            <a:r>
              <a:rPr lang="en-US" sz="2200" b="1" dirty="0"/>
              <a:t>Children’s </a:t>
            </a:r>
            <a:r>
              <a:rPr lang="en-US" sz="2200" b="1" dirty="0" err="1"/>
              <a:t>Centres</a:t>
            </a:r>
            <a:r>
              <a:rPr lang="en-US" sz="2200" b="1" dirty="0"/>
              <a:t>: </a:t>
            </a:r>
            <a:r>
              <a:rPr lang="en-US" sz="2200" dirty="0"/>
              <a:t>Often 1</a:t>
            </a:r>
            <a:r>
              <a:rPr lang="en-US" sz="2200" baseline="30000" dirty="0"/>
              <a:t>st</a:t>
            </a:r>
            <a:r>
              <a:rPr lang="en-US" sz="2200" dirty="0"/>
              <a:t> Place Children’s Centre was named specifically (only in the Spanish survey)</a:t>
            </a:r>
          </a:p>
          <a:p>
            <a:pPr marL="0" indent="0">
              <a:buNone/>
            </a:pPr>
            <a:r>
              <a:rPr lang="en-US" sz="2200" b="1" dirty="0"/>
              <a:t>NHS: </a:t>
            </a:r>
            <a:r>
              <a:rPr lang="en-US" sz="2200" dirty="0"/>
              <a:t>Health Visitor (most frequent), GP</a:t>
            </a:r>
          </a:p>
          <a:p>
            <a:pPr marL="0" indent="0">
              <a:buNone/>
            </a:pPr>
            <a:r>
              <a:rPr lang="en-US" sz="2200" b="1" dirty="0"/>
              <a:t>LAWRS:</a:t>
            </a:r>
            <a:r>
              <a:rPr lang="en-US" sz="2200" dirty="0"/>
              <a:t> Latin American Women’s Rights Service</a:t>
            </a:r>
          </a:p>
          <a:p>
            <a:pPr marL="0" indent="0">
              <a:buNone/>
            </a:pPr>
            <a:r>
              <a:rPr lang="en-US" sz="2200" b="1" dirty="0"/>
              <a:t>Other Community Groups: </a:t>
            </a:r>
            <a:r>
              <a:rPr lang="en-US" sz="2200" dirty="0"/>
              <a:t>Mummies Republic was specifically mentioned by one mum</a:t>
            </a:r>
          </a:p>
          <a:p>
            <a:pPr marL="0" indent="0">
              <a:buNone/>
            </a:pPr>
            <a:r>
              <a:rPr lang="en-US" sz="2200" b="1" dirty="0"/>
              <a:t>Personal Support Network: </a:t>
            </a:r>
            <a:r>
              <a:rPr lang="en-US" sz="2200" dirty="0"/>
              <a:t>Included friends and family</a:t>
            </a:r>
          </a:p>
          <a:p>
            <a:pPr marL="0" indent="0">
              <a:buNone/>
            </a:pPr>
            <a:endParaRPr lang="en-GB" sz="2200" dirty="0"/>
          </a:p>
        </p:txBody>
      </p:sp>
    </p:spTree>
    <p:extLst>
      <p:ext uri="{BB962C8B-B14F-4D97-AF65-F5344CB8AC3E}">
        <p14:creationId xmlns:p14="http://schemas.microsoft.com/office/powerpoint/2010/main" val="3189795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3FC761-E92D-4905-96E3-13F692684ECD}"/>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600" kern="1200">
                <a:solidFill>
                  <a:schemeClr val="tx1"/>
                </a:solidFill>
                <a:latin typeface="+mj-lt"/>
                <a:ea typeface="+mj-ea"/>
                <a:cs typeface="+mj-cs"/>
              </a:rPr>
              <a:t>Have you noticed our focus on parent leadership?</a:t>
            </a:r>
          </a:p>
        </p:txBody>
      </p:sp>
      <p:sp>
        <p:nvSpPr>
          <p:cNvPr id="17"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5C7DD465-AAB3-4695-BAC6-9AA3BD3E015C}"/>
              </a:ext>
            </a:extLst>
          </p:cNvPr>
          <p:cNvPicPr>
            <a:picLocks noGrp="1" noChangeAspect="1"/>
          </p:cNvPicPr>
          <p:nvPr>
            <p:ph idx="1"/>
          </p:nvPr>
        </p:nvPicPr>
        <p:blipFill rotWithShape="1">
          <a:blip r:embed="rId2"/>
          <a:srcRect l="12921" r="13654" b="-1"/>
          <a:stretch/>
        </p:blipFill>
        <p:spPr>
          <a:xfrm>
            <a:off x="4865480" y="640080"/>
            <a:ext cx="6792248" cy="5550408"/>
          </a:xfrm>
          <a:prstGeom prst="rect">
            <a:avLst/>
          </a:prstGeom>
        </p:spPr>
      </p:pic>
    </p:spTree>
    <p:extLst>
      <p:ext uri="{BB962C8B-B14F-4D97-AF65-F5344CB8AC3E}">
        <p14:creationId xmlns:p14="http://schemas.microsoft.com/office/powerpoint/2010/main" val="3503959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 name="Rectangle 80">
            <a:extLst>
              <a:ext uri="{FF2B5EF4-FFF2-40B4-BE49-F238E27FC236}">
                <a16:creationId xmlns:a16="http://schemas.microsoft.com/office/drawing/2014/main" id="{385E1BDC-A9B0-4A87-82E3-F3187F69A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3" name="Rectangle 82">
            <a:extLst>
              <a:ext uri="{FF2B5EF4-FFF2-40B4-BE49-F238E27FC236}">
                <a16:creationId xmlns:a16="http://schemas.microsoft.com/office/drawing/2014/main" id="{0990C621-3B8B-4820-8328-D47EF7CE8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F74F89-608D-4E52-A2D3-B3416B5948AF}"/>
              </a:ext>
            </a:extLst>
          </p:cNvPr>
          <p:cNvSpPr>
            <a:spLocks noGrp="1"/>
          </p:cNvSpPr>
          <p:nvPr>
            <p:ph type="title"/>
          </p:nvPr>
        </p:nvSpPr>
        <p:spPr>
          <a:xfrm>
            <a:off x="1051560" y="586822"/>
            <a:ext cx="3657600" cy="1645920"/>
          </a:xfrm>
        </p:spPr>
        <p:txBody>
          <a:bodyPr vert="horz" lIns="91440" tIns="45720" rIns="91440" bIns="45720" rtlCol="0" anchor="ctr">
            <a:normAutofit/>
          </a:bodyPr>
          <a:lstStyle/>
          <a:p>
            <a:r>
              <a:rPr lang="en-US" dirty="0"/>
              <a:t>If YES, where and when?</a:t>
            </a:r>
          </a:p>
        </p:txBody>
      </p:sp>
      <p:sp>
        <p:nvSpPr>
          <p:cNvPr id="85" name="Rectangle 84">
            <a:extLst>
              <a:ext uri="{FF2B5EF4-FFF2-40B4-BE49-F238E27FC236}">
                <a16:creationId xmlns:a16="http://schemas.microsoft.com/office/drawing/2014/main" id="{C1A2385B-1D2A-4E17-84FA-6CB7F0AAE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87" name="Rectangle 86">
            <a:extLst>
              <a:ext uri="{FF2B5EF4-FFF2-40B4-BE49-F238E27FC236}">
                <a16:creationId xmlns:a16="http://schemas.microsoft.com/office/drawing/2014/main" id="{5E791F2F-79DB-4CC0-9FA1-001E3E91E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8247A0-A4A9-42F6-A67C-F6F1D0021F79}"/>
              </a:ext>
            </a:extLst>
          </p:cNvPr>
          <p:cNvSpPr>
            <a:spLocks noGrp="1"/>
          </p:cNvSpPr>
          <p:nvPr>
            <p:ph type="body" sz="half" idx="2"/>
          </p:nvPr>
        </p:nvSpPr>
        <p:spPr>
          <a:xfrm>
            <a:off x="5250106" y="586822"/>
            <a:ext cx="6106742" cy="1645920"/>
          </a:xfrm>
        </p:spPr>
        <p:txBody>
          <a:bodyPr vert="horz" lIns="91440" tIns="45720" rIns="91440" bIns="45720" rtlCol="0" anchor="ctr">
            <a:normAutofit/>
          </a:bodyPr>
          <a:lstStyle/>
          <a:p>
            <a:pPr indent="-228600">
              <a:buFont typeface="Arial" panose="020B0604020202020204" pitchFamily="34" charset="0"/>
              <a:buChar char="•"/>
            </a:pPr>
            <a:r>
              <a:rPr lang="en-US" sz="1800" dirty="0"/>
              <a:t>This was an open question and answers were categorized. </a:t>
            </a:r>
            <a:endParaRPr lang="en-US" sz="1800"/>
          </a:p>
          <a:p>
            <a:pPr indent="-228600">
              <a:buFont typeface="Arial" panose="020B0604020202020204" pitchFamily="34" charset="0"/>
              <a:buChar char="•"/>
            </a:pPr>
            <a:r>
              <a:rPr lang="en-US" sz="1800" dirty="0"/>
              <a:t>Results represent the frequency that a category is  mentioned.</a:t>
            </a:r>
            <a:endParaRPr lang="en-US" sz="1800"/>
          </a:p>
          <a:p>
            <a:pPr indent="-228600">
              <a:buFont typeface="Arial" panose="020B0604020202020204" pitchFamily="34" charset="0"/>
              <a:buChar char="•"/>
            </a:pPr>
            <a:endParaRPr lang="en-US" sz="1800"/>
          </a:p>
        </p:txBody>
      </p:sp>
      <p:pic>
        <p:nvPicPr>
          <p:cNvPr id="10" name="Picture 9">
            <a:extLst>
              <a:ext uri="{FF2B5EF4-FFF2-40B4-BE49-F238E27FC236}">
                <a16:creationId xmlns:a16="http://schemas.microsoft.com/office/drawing/2014/main" id="{D9D80078-DFCF-4E48-96C4-D89DA743D976}"/>
              </a:ext>
            </a:extLst>
          </p:cNvPr>
          <p:cNvPicPr>
            <a:picLocks noChangeAspect="1"/>
          </p:cNvPicPr>
          <p:nvPr/>
        </p:nvPicPr>
        <p:blipFill>
          <a:blip r:embed="rId2"/>
          <a:stretch>
            <a:fillRect/>
          </a:stretch>
        </p:blipFill>
        <p:spPr>
          <a:xfrm>
            <a:off x="557783" y="2823960"/>
            <a:ext cx="5481509" cy="3294737"/>
          </a:xfrm>
          <a:prstGeom prst="rect">
            <a:avLst/>
          </a:prstGeom>
        </p:spPr>
      </p:pic>
      <p:pic>
        <p:nvPicPr>
          <p:cNvPr id="18" name="Content Placeholder 5">
            <a:extLst>
              <a:ext uri="{FF2B5EF4-FFF2-40B4-BE49-F238E27FC236}">
                <a16:creationId xmlns:a16="http://schemas.microsoft.com/office/drawing/2014/main" id="{ABD774E4-B68D-4740-ACB2-3358E0F5AABA}"/>
              </a:ext>
            </a:extLst>
          </p:cNvPr>
          <p:cNvPicPr>
            <a:picLocks noChangeAspect="1"/>
          </p:cNvPicPr>
          <p:nvPr/>
        </p:nvPicPr>
        <p:blipFill>
          <a:blip r:embed="rId3"/>
          <a:stretch>
            <a:fillRect/>
          </a:stretch>
        </p:blipFill>
        <p:spPr>
          <a:xfrm>
            <a:off x="6198781" y="2811466"/>
            <a:ext cx="5523082" cy="3319725"/>
          </a:xfrm>
          <a:prstGeom prst="rect">
            <a:avLst/>
          </a:prstGeom>
        </p:spPr>
      </p:pic>
    </p:spTree>
    <p:extLst>
      <p:ext uri="{BB962C8B-B14F-4D97-AF65-F5344CB8AC3E}">
        <p14:creationId xmlns:p14="http://schemas.microsoft.com/office/powerpoint/2010/main" val="319590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89D3E0-BA02-41D3-B2AC-8FD6AA8939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C2D482-0888-4944-87E9-0695F365392D}"/>
              </a:ext>
            </a:extLst>
          </p:cNvPr>
          <p:cNvSpPr>
            <a:spLocks noGrp="1"/>
          </p:cNvSpPr>
          <p:nvPr>
            <p:ph type="title"/>
          </p:nvPr>
        </p:nvSpPr>
        <p:spPr>
          <a:xfrm>
            <a:off x="838200" y="557189"/>
            <a:ext cx="3966463" cy="5571900"/>
          </a:xfrm>
        </p:spPr>
        <p:txBody>
          <a:bodyPr vert="horz" lIns="91440" tIns="45720" rIns="91440" bIns="45720" rtlCol="0" anchor="ctr">
            <a:normAutofit/>
          </a:bodyPr>
          <a:lstStyle/>
          <a:p>
            <a:r>
              <a:rPr lang="en-US" sz="5200"/>
              <a:t>Would you like to get involved with PACT to help us grow and develop?</a:t>
            </a:r>
          </a:p>
        </p:txBody>
      </p:sp>
      <p:pic>
        <p:nvPicPr>
          <p:cNvPr id="5" name="Content Placeholder 4">
            <a:extLst>
              <a:ext uri="{FF2B5EF4-FFF2-40B4-BE49-F238E27FC236}">
                <a16:creationId xmlns:a16="http://schemas.microsoft.com/office/drawing/2014/main" id="{0D4199A0-0096-4C4F-9918-05D0F9CDD81E}"/>
              </a:ext>
            </a:extLst>
          </p:cNvPr>
          <p:cNvPicPr>
            <a:picLocks noGrp="1" noChangeAspect="1"/>
          </p:cNvPicPr>
          <p:nvPr>
            <p:ph idx="1"/>
          </p:nvPr>
        </p:nvPicPr>
        <p:blipFill rotWithShape="1">
          <a:blip r:embed="rId2"/>
          <a:srcRect l="12560" r="14015" b="-1"/>
          <a:stretch/>
        </p:blipFill>
        <p:spPr>
          <a:xfrm>
            <a:off x="5176911" y="720190"/>
            <a:ext cx="6833848" cy="5584353"/>
          </a:xfrm>
          <a:prstGeom prst="rect">
            <a:avLst/>
          </a:prstGeom>
        </p:spPr>
      </p:pic>
    </p:spTree>
    <p:extLst>
      <p:ext uri="{BB962C8B-B14F-4D97-AF65-F5344CB8AC3E}">
        <p14:creationId xmlns:p14="http://schemas.microsoft.com/office/powerpoint/2010/main" val="922160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89D3E0-BA02-41D3-B2AC-8FD6AA8939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F8B44A-AE9C-4984-BAB0-7000CD584578}"/>
              </a:ext>
            </a:extLst>
          </p:cNvPr>
          <p:cNvSpPr>
            <a:spLocks noGrp="1"/>
          </p:cNvSpPr>
          <p:nvPr>
            <p:ph type="title"/>
          </p:nvPr>
        </p:nvSpPr>
        <p:spPr>
          <a:xfrm>
            <a:off x="838200" y="557189"/>
            <a:ext cx="3966463" cy="5571900"/>
          </a:xfrm>
        </p:spPr>
        <p:txBody>
          <a:bodyPr vert="horz" lIns="91440" tIns="45720" rIns="91440" bIns="45720" rtlCol="0" anchor="ctr">
            <a:normAutofit/>
          </a:bodyPr>
          <a:lstStyle/>
          <a:p>
            <a:r>
              <a:rPr lang="en-US" sz="5200"/>
              <a:t>Would you be happy to have a follow up call to explore your ideas and thoughts?</a:t>
            </a:r>
          </a:p>
        </p:txBody>
      </p:sp>
      <p:pic>
        <p:nvPicPr>
          <p:cNvPr id="5" name="Content Placeholder 4">
            <a:extLst>
              <a:ext uri="{FF2B5EF4-FFF2-40B4-BE49-F238E27FC236}">
                <a16:creationId xmlns:a16="http://schemas.microsoft.com/office/drawing/2014/main" id="{925D68CF-2288-44DF-A656-E363CE33ADC7}"/>
              </a:ext>
            </a:extLst>
          </p:cNvPr>
          <p:cNvPicPr>
            <a:picLocks noGrp="1" noChangeAspect="1"/>
          </p:cNvPicPr>
          <p:nvPr>
            <p:ph idx="1"/>
          </p:nvPr>
        </p:nvPicPr>
        <p:blipFill rotWithShape="1">
          <a:blip r:embed="rId2"/>
          <a:srcRect l="13529" r="13045" b="-1"/>
          <a:stretch/>
        </p:blipFill>
        <p:spPr>
          <a:xfrm>
            <a:off x="5176911" y="720190"/>
            <a:ext cx="6833848" cy="5584353"/>
          </a:xfrm>
          <a:prstGeom prst="rect">
            <a:avLst/>
          </a:prstGeom>
        </p:spPr>
      </p:pic>
    </p:spTree>
    <p:extLst>
      <p:ext uri="{BB962C8B-B14F-4D97-AF65-F5344CB8AC3E}">
        <p14:creationId xmlns:p14="http://schemas.microsoft.com/office/powerpoint/2010/main" val="2529705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1E9160F-EE78-4F01-8CCF-563355E83C04}"/>
              </a:ext>
            </a:extLst>
          </p:cNvPr>
          <p:cNvSpPr>
            <a:spLocks noGrp="1"/>
          </p:cNvSpPr>
          <p:nvPr>
            <p:ph type="title"/>
          </p:nvPr>
        </p:nvSpPr>
        <p:spPr>
          <a:xfrm>
            <a:off x="1115568" y="548640"/>
            <a:ext cx="10168128" cy="1179576"/>
          </a:xfrm>
        </p:spPr>
        <p:txBody>
          <a:bodyPr>
            <a:normAutofit/>
          </a:bodyPr>
          <a:lstStyle/>
          <a:p>
            <a:r>
              <a:rPr lang="en-US" sz="4000"/>
              <a:t>Survey Overview</a:t>
            </a:r>
            <a:endParaRPr lang="en-GB" sz="400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03A4EE8B-0B57-45B3-AFED-CC29410FAF46}"/>
              </a:ext>
            </a:extLst>
          </p:cNvPr>
          <p:cNvSpPr>
            <a:spLocks noGrp="1"/>
          </p:cNvSpPr>
          <p:nvPr>
            <p:ph idx="1"/>
          </p:nvPr>
        </p:nvSpPr>
        <p:spPr>
          <a:xfrm>
            <a:off x="1115568" y="2481943"/>
            <a:ext cx="10168128" cy="3695020"/>
          </a:xfrm>
        </p:spPr>
        <p:txBody>
          <a:bodyPr>
            <a:normAutofit/>
          </a:bodyPr>
          <a:lstStyle/>
          <a:p>
            <a:pPr marL="0" indent="0">
              <a:buNone/>
            </a:pPr>
            <a:r>
              <a:rPr lang="en-US" sz="2200" dirty="0"/>
              <a:t>An online survey was shared with PACT families and volunteers in Spanish and English.  We shared a link to the survey via WhatsApp, wea also provided an opportunity to fill in the survey on tablets at a Rose Voucher distribution session. </a:t>
            </a:r>
          </a:p>
          <a:p>
            <a:pPr marL="0" indent="0">
              <a:buNone/>
            </a:pPr>
            <a:endParaRPr lang="en-US" sz="2200" dirty="0"/>
          </a:p>
          <a:p>
            <a:pPr marL="0" indent="0">
              <a:buNone/>
            </a:pPr>
            <a:r>
              <a:rPr lang="en-US" sz="2200" dirty="0"/>
              <a:t>We received a total of 117 responses (57 English, 60 Spanish).</a:t>
            </a:r>
          </a:p>
          <a:p>
            <a:pPr marL="0" indent="0">
              <a:buNone/>
            </a:pPr>
            <a:endParaRPr lang="en-US" sz="2200" dirty="0"/>
          </a:p>
          <a:p>
            <a:pPr marL="0" indent="0">
              <a:buNone/>
            </a:pPr>
            <a:r>
              <a:rPr lang="en-US" sz="2200" dirty="0"/>
              <a:t>Some respondents did not answer all of the questions.</a:t>
            </a:r>
          </a:p>
          <a:p>
            <a:pPr marL="0" indent="0">
              <a:buNone/>
            </a:pPr>
            <a:endParaRPr lang="en-US" sz="2200" dirty="0"/>
          </a:p>
          <a:p>
            <a:endParaRPr lang="en-GB" sz="2200" dirty="0"/>
          </a:p>
        </p:txBody>
      </p:sp>
    </p:spTree>
    <p:extLst>
      <p:ext uri="{BB962C8B-B14F-4D97-AF65-F5344CB8AC3E}">
        <p14:creationId xmlns:p14="http://schemas.microsoft.com/office/powerpoint/2010/main" val="714161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385E1BDC-A9B0-4A87-82E3-F3187F69A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1" name="Rectangle 60">
            <a:extLst>
              <a:ext uri="{FF2B5EF4-FFF2-40B4-BE49-F238E27FC236}">
                <a16:creationId xmlns:a16="http://schemas.microsoft.com/office/drawing/2014/main" id="{0990C621-3B8B-4820-8328-D47EF7CE8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F74F89-608D-4E52-A2D3-B3416B5948AF}"/>
              </a:ext>
            </a:extLst>
          </p:cNvPr>
          <p:cNvSpPr>
            <a:spLocks noGrp="1"/>
          </p:cNvSpPr>
          <p:nvPr>
            <p:ph type="title"/>
          </p:nvPr>
        </p:nvSpPr>
        <p:spPr>
          <a:xfrm>
            <a:off x="1051560" y="586822"/>
            <a:ext cx="3657600" cy="1645920"/>
          </a:xfrm>
        </p:spPr>
        <p:txBody>
          <a:bodyPr vert="horz" lIns="91440" tIns="45720" rIns="91440" bIns="45720" rtlCol="0" anchor="ctr">
            <a:normAutofit/>
          </a:bodyPr>
          <a:lstStyle/>
          <a:p>
            <a:r>
              <a:rPr lang="en-US" sz="2700"/>
              <a:t>What support does a new parent / parent of a young child most need?</a:t>
            </a:r>
          </a:p>
        </p:txBody>
      </p:sp>
      <p:sp>
        <p:nvSpPr>
          <p:cNvPr id="63" name="Rectangle 62">
            <a:extLst>
              <a:ext uri="{FF2B5EF4-FFF2-40B4-BE49-F238E27FC236}">
                <a16:creationId xmlns:a16="http://schemas.microsoft.com/office/drawing/2014/main" id="{C1A2385B-1D2A-4E17-84FA-6CB7F0AAE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65" name="Rectangle 64">
            <a:extLst>
              <a:ext uri="{FF2B5EF4-FFF2-40B4-BE49-F238E27FC236}">
                <a16:creationId xmlns:a16="http://schemas.microsoft.com/office/drawing/2014/main" id="{5E791F2F-79DB-4CC0-9FA1-001E3E91E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8247A0-A4A9-42F6-A67C-F6F1D0021F79}"/>
              </a:ext>
            </a:extLst>
          </p:cNvPr>
          <p:cNvSpPr>
            <a:spLocks noGrp="1"/>
          </p:cNvSpPr>
          <p:nvPr>
            <p:ph type="body" sz="half" idx="2"/>
          </p:nvPr>
        </p:nvSpPr>
        <p:spPr>
          <a:xfrm>
            <a:off x="5250106" y="586822"/>
            <a:ext cx="6106742" cy="1645920"/>
          </a:xfrm>
        </p:spPr>
        <p:txBody>
          <a:bodyPr vert="horz" lIns="91440" tIns="45720" rIns="91440" bIns="45720" rtlCol="0" anchor="ctr">
            <a:normAutofit/>
          </a:bodyPr>
          <a:lstStyle/>
          <a:p>
            <a:pPr indent="-228600">
              <a:buFont typeface="Arial" panose="020B0604020202020204" pitchFamily="34" charset="0"/>
              <a:buChar char="•"/>
            </a:pPr>
            <a:r>
              <a:rPr lang="en-US" sz="1800"/>
              <a:t>This was an open question. Answers were categorized (see next slide for more information on categories) </a:t>
            </a:r>
          </a:p>
          <a:p>
            <a:pPr indent="-228600">
              <a:buFont typeface="Arial" panose="020B0604020202020204" pitchFamily="34" charset="0"/>
              <a:buChar char="•"/>
            </a:pPr>
            <a:r>
              <a:rPr lang="en-US" sz="1800"/>
              <a:t>Results represent the frequency that a category is  mentioned.</a:t>
            </a:r>
          </a:p>
        </p:txBody>
      </p:sp>
      <p:pic>
        <p:nvPicPr>
          <p:cNvPr id="11" name="Picture 10">
            <a:extLst>
              <a:ext uri="{FF2B5EF4-FFF2-40B4-BE49-F238E27FC236}">
                <a16:creationId xmlns:a16="http://schemas.microsoft.com/office/drawing/2014/main" id="{AFC850FF-431D-4986-B985-4E838B71C002}"/>
              </a:ext>
            </a:extLst>
          </p:cNvPr>
          <p:cNvPicPr>
            <a:picLocks noChangeAspect="1"/>
          </p:cNvPicPr>
          <p:nvPr/>
        </p:nvPicPr>
        <p:blipFill>
          <a:blip r:embed="rId2"/>
          <a:stretch>
            <a:fillRect/>
          </a:stretch>
        </p:blipFill>
        <p:spPr>
          <a:xfrm>
            <a:off x="557783" y="2823960"/>
            <a:ext cx="5481509" cy="3294737"/>
          </a:xfrm>
          <a:prstGeom prst="rect">
            <a:avLst/>
          </a:prstGeom>
        </p:spPr>
      </p:pic>
      <p:pic>
        <p:nvPicPr>
          <p:cNvPr id="12" name="Picture 11">
            <a:extLst>
              <a:ext uri="{FF2B5EF4-FFF2-40B4-BE49-F238E27FC236}">
                <a16:creationId xmlns:a16="http://schemas.microsoft.com/office/drawing/2014/main" id="{D5184A48-9494-4731-9A80-0E6F838CF055}"/>
              </a:ext>
            </a:extLst>
          </p:cNvPr>
          <p:cNvPicPr>
            <a:picLocks noChangeAspect="1"/>
          </p:cNvPicPr>
          <p:nvPr/>
        </p:nvPicPr>
        <p:blipFill>
          <a:blip r:embed="rId3"/>
          <a:stretch>
            <a:fillRect/>
          </a:stretch>
        </p:blipFill>
        <p:spPr>
          <a:xfrm>
            <a:off x="6198781" y="2811466"/>
            <a:ext cx="5523082" cy="3319725"/>
          </a:xfrm>
          <a:prstGeom prst="rect">
            <a:avLst/>
          </a:prstGeom>
        </p:spPr>
      </p:pic>
    </p:spTree>
    <p:extLst>
      <p:ext uri="{BB962C8B-B14F-4D97-AF65-F5344CB8AC3E}">
        <p14:creationId xmlns:p14="http://schemas.microsoft.com/office/powerpoint/2010/main" val="171939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1">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E38590-E34B-45ED-9184-249BCBF947DA}"/>
              </a:ext>
            </a:extLst>
          </p:cNvPr>
          <p:cNvSpPr>
            <a:spLocks noGrp="1"/>
          </p:cNvSpPr>
          <p:nvPr>
            <p:ph type="title"/>
          </p:nvPr>
        </p:nvSpPr>
        <p:spPr>
          <a:xfrm>
            <a:off x="635000" y="640823"/>
            <a:ext cx="3418659" cy="5583148"/>
          </a:xfrm>
        </p:spPr>
        <p:txBody>
          <a:bodyPr anchor="ctr">
            <a:normAutofit/>
          </a:bodyPr>
          <a:lstStyle/>
          <a:p>
            <a:r>
              <a:rPr lang="en-GB" sz="5000"/>
              <a:t>What support does a new parent / parent of a young child most need?</a:t>
            </a:r>
          </a:p>
        </p:txBody>
      </p:sp>
      <p:sp>
        <p:nvSpPr>
          <p:cNvPr id="4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61D13D9-162E-44B4-888B-55BC5BBE4FD0}"/>
              </a:ext>
            </a:extLst>
          </p:cNvPr>
          <p:cNvSpPr txBox="1"/>
          <p:nvPr/>
        </p:nvSpPr>
        <p:spPr>
          <a:xfrm>
            <a:off x="838201" y="1825625"/>
            <a:ext cx="10325100" cy="646331"/>
          </a:xfrm>
          <a:prstGeom prst="rect">
            <a:avLst/>
          </a:prstGeom>
          <a:noFill/>
        </p:spPr>
        <p:txBody>
          <a:bodyPr wrap="square">
            <a:spAutoFit/>
          </a:bodyPr>
          <a:lstStyle/>
          <a:p>
            <a:pPr>
              <a:spcAft>
                <a:spcPts val="600"/>
              </a:spcAft>
            </a:pPr>
            <a:br>
              <a:rPr lang="en-US" dirty="0"/>
            </a:br>
            <a:endParaRPr lang="en-GB"/>
          </a:p>
        </p:txBody>
      </p:sp>
      <p:graphicFrame>
        <p:nvGraphicFramePr>
          <p:cNvPr id="19" name="Content Placeholder 2">
            <a:extLst>
              <a:ext uri="{FF2B5EF4-FFF2-40B4-BE49-F238E27FC236}">
                <a16:creationId xmlns:a16="http://schemas.microsoft.com/office/drawing/2014/main" id="{61A5B7D5-C773-4D47-9765-747A3E837AA0}"/>
              </a:ext>
            </a:extLst>
          </p:cNvPr>
          <p:cNvGraphicFramePr>
            <a:graphicFrameLocks noGrp="1"/>
          </p:cNvGraphicFramePr>
          <p:nvPr>
            <p:ph idx="1"/>
            <p:extLst>
              <p:ext uri="{D42A27DB-BD31-4B8C-83A1-F6EECF244321}">
                <p14:modId xmlns:p14="http://schemas.microsoft.com/office/powerpoint/2010/main" val="267995584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6374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1">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E38590-E34B-45ED-9184-249BCBF947DA}"/>
              </a:ext>
            </a:extLst>
          </p:cNvPr>
          <p:cNvSpPr>
            <a:spLocks noGrp="1"/>
          </p:cNvSpPr>
          <p:nvPr>
            <p:ph type="title"/>
          </p:nvPr>
        </p:nvSpPr>
        <p:spPr>
          <a:xfrm>
            <a:off x="635000" y="640823"/>
            <a:ext cx="3418659" cy="5583148"/>
          </a:xfrm>
        </p:spPr>
        <p:txBody>
          <a:bodyPr anchor="ctr">
            <a:normAutofit/>
          </a:bodyPr>
          <a:lstStyle/>
          <a:p>
            <a:r>
              <a:rPr lang="en-GB" sz="5000" dirty="0"/>
              <a:t>What support does a new parent / parent of a young child most need?</a:t>
            </a:r>
          </a:p>
        </p:txBody>
      </p:sp>
      <p:sp>
        <p:nvSpPr>
          <p:cNvPr id="4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61D13D9-162E-44B4-888B-55BC5BBE4FD0}"/>
              </a:ext>
            </a:extLst>
          </p:cNvPr>
          <p:cNvSpPr txBox="1"/>
          <p:nvPr/>
        </p:nvSpPr>
        <p:spPr>
          <a:xfrm>
            <a:off x="838201" y="1825625"/>
            <a:ext cx="10325100" cy="646331"/>
          </a:xfrm>
          <a:prstGeom prst="rect">
            <a:avLst/>
          </a:prstGeom>
          <a:noFill/>
        </p:spPr>
        <p:txBody>
          <a:bodyPr wrap="square">
            <a:spAutoFit/>
          </a:bodyPr>
          <a:lstStyle/>
          <a:p>
            <a:pPr>
              <a:spcAft>
                <a:spcPts val="600"/>
              </a:spcAft>
            </a:pPr>
            <a:br>
              <a:rPr lang="en-US" dirty="0"/>
            </a:br>
            <a:endParaRPr lang="en-GB"/>
          </a:p>
        </p:txBody>
      </p:sp>
      <p:graphicFrame>
        <p:nvGraphicFramePr>
          <p:cNvPr id="19" name="Content Placeholder 2">
            <a:extLst>
              <a:ext uri="{FF2B5EF4-FFF2-40B4-BE49-F238E27FC236}">
                <a16:creationId xmlns:a16="http://schemas.microsoft.com/office/drawing/2014/main" id="{61A5B7D5-C773-4D47-9765-747A3E837AA0}"/>
              </a:ext>
            </a:extLst>
          </p:cNvPr>
          <p:cNvGraphicFramePr>
            <a:graphicFrameLocks noGrp="1"/>
          </p:cNvGraphicFramePr>
          <p:nvPr>
            <p:ph idx="1"/>
            <p:extLst>
              <p:ext uri="{D42A27DB-BD31-4B8C-83A1-F6EECF244321}">
                <p14:modId xmlns:p14="http://schemas.microsoft.com/office/powerpoint/2010/main" val="210061862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0097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4">
            <a:extLst>
              <a:ext uri="{FF2B5EF4-FFF2-40B4-BE49-F238E27FC236}">
                <a16:creationId xmlns:a16="http://schemas.microsoft.com/office/drawing/2014/main" id="{385E1BDC-A9B0-4A87-82E3-F3187F69A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0990C621-3B8B-4820-8328-D47EF7CE8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F74F89-608D-4E52-A2D3-B3416B5948AF}"/>
              </a:ext>
            </a:extLst>
          </p:cNvPr>
          <p:cNvSpPr>
            <a:spLocks noGrp="1"/>
          </p:cNvSpPr>
          <p:nvPr>
            <p:ph type="title"/>
          </p:nvPr>
        </p:nvSpPr>
        <p:spPr>
          <a:xfrm>
            <a:off x="1051560" y="586822"/>
            <a:ext cx="3657600" cy="1645920"/>
          </a:xfrm>
        </p:spPr>
        <p:txBody>
          <a:bodyPr vert="horz" lIns="91440" tIns="45720" rIns="91440" bIns="45720" rtlCol="0" anchor="ctr">
            <a:normAutofit/>
          </a:bodyPr>
          <a:lstStyle/>
          <a:p>
            <a:r>
              <a:rPr lang="en-US" dirty="0"/>
              <a:t>Why do you come to PACT? </a:t>
            </a:r>
          </a:p>
        </p:txBody>
      </p:sp>
      <p:sp>
        <p:nvSpPr>
          <p:cNvPr id="19" name="Rectangle 18">
            <a:extLst>
              <a:ext uri="{FF2B5EF4-FFF2-40B4-BE49-F238E27FC236}">
                <a16:creationId xmlns:a16="http://schemas.microsoft.com/office/drawing/2014/main" id="{C1A2385B-1D2A-4E17-84FA-6CB7F0AAE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21" name="Rectangle 20">
            <a:extLst>
              <a:ext uri="{FF2B5EF4-FFF2-40B4-BE49-F238E27FC236}">
                <a16:creationId xmlns:a16="http://schemas.microsoft.com/office/drawing/2014/main" id="{5E791F2F-79DB-4CC0-9FA1-001E3E91E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78247A0-A4A9-42F6-A67C-F6F1D0021F79}"/>
              </a:ext>
            </a:extLst>
          </p:cNvPr>
          <p:cNvSpPr>
            <a:spLocks noGrp="1"/>
          </p:cNvSpPr>
          <p:nvPr>
            <p:ph type="body" sz="half" idx="2"/>
          </p:nvPr>
        </p:nvSpPr>
        <p:spPr>
          <a:xfrm>
            <a:off x="5250106" y="586822"/>
            <a:ext cx="6106742" cy="1645920"/>
          </a:xfrm>
        </p:spPr>
        <p:txBody>
          <a:bodyPr vert="horz" lIns="91440" tIns="45720" rIns="91440" bIns="45720" rtlCol="0" anchor="ctr">
            <a:normAutofit/>
          </a:bodyPr>
          <a:lstStyle/>
          <a:p>
            <a:pPr indent="-228600">
              <a:buFont typeface="Arial" panose="020B0604020202020204" pitchFamily="34" charset="0"/>
              <a:buChar char="•"/>
            </a:pPr>
            <a:r>
              <a:rPr lang="en-US" sz="1800"/>
              <a:t>Note: many parents selected more than 3 options</a:t>
            </a:r>
          </a:p>
          <a:p>
            <a:pPr indent="-228600">
              <a:buFont typeface="Arial" panose="020B0604020202020204" pitchFamily="34" charset="0"/>
              <a:buChar char="•"/>
            </a:pPr>
            <a:r>
              <a:rPr lang="en-US" sz="1800" b="0" i="0" u="none" strike="noStrike">
                <a:effectLst/>
              </a:rPr>
              <a:t>Results are the frequency something is  mentioned...</a:t>
            </a:r>
          </a:p>
          <a:p>
            <a:pPr indent="-228600">
              <a:buFont typeface="Arial" panose="020B0604020202020204" pitchFamily="34" charset="0"/>
              <a:buChar char="•"/>
            </a:pPr>
            <a:endParaRPr lang="en-US" sz="1800"/>
          </a:p>
        </p:txBody>
      </p:sp>
      <p:pic>
        <p:nvPicPr>
          <p:cNvPr id="5" name="Picture 4">
            <a:extLst>
              <a:ext uri="{FF2B5EF4-FFF2-40B4-BE49-F238E27FC236}">
                <a16:creationId xmlns:a16="http://schemas.microsoft.com/office/drawing/2014/main" id="{6E15122E-49F2-465A-8FDD-58B7F45E59DD}"/>
              </a:ext>
            </a:extLst>
          </p:cNvPr>
          <p:cNvPicPr>
            <a:picLocks noChangeAspect="1"/>
          </p:cNvPicPr>
          <p:nvPr/>
        </p:nvPicPr>
        <p:blipFill>
          <a:blip r:embed="rId2"/>
          <a:stretch>
            <a:fillRect/>
          </a:stretch>
        </p:blipFill>
        <p:spPr>
          <a:xfrm>
            <a:off x="557783" y="2823960"/>
            <a:ext cx="5481509" cy="3294737"/>
          </a:xfrm>
          <a:prstGeom prst="rect">
            <a:avLst/>
          </a:prstGeom>
        </p:spPr>
      </p:pic>
      <p:pic>
        <p:nvPicPr>
          <p:cNvPr id="3" name="Content Placeholder 2">
            <a:extLst>
              <a:ext uri="{FF2B5EF4-FFF2-40B4-BE49-F238E27FC236}">
                <a16:creationId xmlns:a16="http://schemas.microsoft.com/office/drawing/2014/main" id="{ED347CE0-D3F8-4BAC-A324-0ED30B40DE39}"/>
              </a:ext>
            </a:extLst>
          </p:cNvPr>
          <p:cNvPicPr>
            <a:picLocks noGrp="1" noChangeAspect="1"/>
          </p:cNvPicPr>
          <p:nvPr>
            <p:ph idx="1"/>
          </p:nvPr>
        </p:nvPicPr>
        <p:blipFill>
          <a:blip r:embed="rId3"/>
          <a:stretch>
            <a:fillRect/>
          </a:stretch>
        </p:blipFill>
        <p:spPr>
          <a:xfrm>
            <a:off x="6198781" y="2811466"/>
            <a:ext cx="5523082" cy="3319725"/>
          </a:xfrm>
          <a:prstGeom prst="rect">
            <a:avLst/>
          </a:prstGeom>
        </p:spPr>
      </p:pic>
    </p:spTree>
    <p:extLst>
      <p:ext uri="{BB962C8B-B14F-4D97-AF65-F5344CB8AC3E}">
        <p14:creationId xmlns:p14="http://schemas.microsoft.com/office/powerpoint/2010/main" val="784297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7" name="Rectangle 16">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8C64E1E-BB8E-4185-B226-7E3974B461F9}"/>
              </a:ext>
            </a:extLst>
          </p:cNvPr>
          <p:cNvSpPr>
            <a:spLocks noGrp="1"/>
          </p:cNvSpPr>
          <p:nvPr>
            <p:ph type="title"/>
          </p:nvPr>
        </p:nvSpPr>
        <p:spPr>
          <a:xfrm>
            <a:off x="1115568" y="548640"/>
            <a:ext cx="10168128" cy="1179576"/>
          </a:xfrm>
        </p:spPr>
        <p:txBody>
          <a:bodyPr>
            <a:normAutofit/>
          </a:bodyPr>
          <a:lstStyle/>
          <a:p>
            <a:r>
              <a:rPr lang="en-US" sz="3700"/>
              <a:t>Why do you come to PACT? Responses under ‘other’ </a:t>
            </a:r>
            <a:endParaRPr lang="en-GB" sz="3700"/>
          </a:p>
        </p:txBody>
      </p:sp>
      <p:sp>
        <p:nvSpPr>
          <p:cNvPr id="19" name="Rectangle 1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Text Placeholder 3">
            <a:extLst>
              <a:ext uri="{FF2B5EF4-FFF2-40B4-BE49-F238E27FC236}">
                <a16:creationId xmlns:a16="http://schemas.microsoft.com/office/drawing/2014/main" id="{14C5ABA7-2201-4CC8-B09E-0C3261720ED7}"/>
              </a:ext>
            </a:extLst>
          </p:cNvPr>
          <p:cNvSpPr>
            <a:spLocks noGrp="1"/>
          </p:cNvSpPr>
          <p:nvPr>
            <p:ph idx="1"/>
          </p:nvPr>
        </p:nvSpPr>
        <p:spPr>
          <a:xfrm>
            <a:off x="1115568" y="2481943"/>
            <a:ext cx="10168128" cy="3695020"/>
          </a:xfrm>
        </p:spPr>
        <p:txBody>
          <a:bodyPr>
            <a:normAutofit/>
          </a:bodyPr>
          <a:lstStyle/>
          <a:p>
            <a:pPr eaLnBrk="0" fontAlgn="base" hangingPunct="0">
              <a:spcBef>
                <a:spcPct val="0"/>
              </a:spcBef>
              <a:spcAft>
                <a:spcPts val="600"/>
              </a:spcAft>
            </a:pPr>
            <a:r>
              <a:rPr kumimoji="0" lang="en-US" altLang="en-US" sz="1400" b="0" i="0" u="none" strike="noStrike" cap="none" normalizeH="0" baseline="0" dirty="0">
                <a:ln>
                  <a:noFill/>
                </a:ln>
                <a:effectLst/>
                <a:latin typeface="Calibri" panose="020F0502020204030204" pitchFamily="34" charset="0"/>
                <a:cs typeface="Calibri" panose="020F0502020204030204" pitchFamily="34" charset="0"/>
              </a:rPr>
              <a:t>Create community </a:t>
            </a:r>
          </a:p>
          <a:p>
            <a:pPr eaLnBrk="0" fontAlgn="base" hangingPunct="0">
              <a:spcBef>
                <a:spcPct val="0"/>
              </a:spcBef>
              <a:spcAft>
                <a:spcPts val="600"/>
              </a:spcAft>
            </a:pPr>
            <a:r>
              <a:rPr kumimoji="0" lang="en-US" altLang="en-US" sz="1400" b="0" i="0" u="none" strike="noStrike" cap="none" normalizeH="0" baseline="0" dirty="0">
                <a:ln>
                  <a:noFill/>
                </a:ln>
                <a:effectLst/>
                <a:latin typeface="Calibri" panose="020F0502020204030204" pitchFamily="34" charset="0"/>
                <a:cs typeface="Calibri" panose="020F0502020204030204" pitchFamily="34" charset="0"/>
              </a:rPr>
              <a:t>Trying to find a job</a:t>
            </a:r>
          </a:p>
          <a:p>
            <a:pPr eaLnBrk="0" fontAlgn="base" hangingPunct="0">
              <a:spcBef>
                <a:spcPct val="0"/>
              </a:spcBef>
              <a:spcAft>
                <a:spcPts val="600"/>
              </a:spcAft>
            </a:pPr>
            <a:r>
              <a:rPr kumimoji="0" lang="en-US" altLang="en-US" sz="1400" b="0" i="0" u="none" strike="noStrike" cap="none" normalizeH="0" baseline="0" dirty="0">
                <a:ln>
                  <a:noFill/>
                </a:ln>
                <a:effectLst/>
                <a:latin typeface="Calibri" panose="020F0502020204030204" pitchFamily="34" charset="0"/>
                <a:cs typeface="Calibri" panose="020F0502020204030204" pitchFamily="34" charset="0"/>
              </a:rPr>
              <a:t>How to build confidence </a:t>
            </a:r>
          </a:p>
          <a:p>
            <a:pPr eaLnBrk="0" fontAlgn="base" hangingPunct="0">
              <a:spcBef>
                <a:spcPct val="0"/>
              </a:spcBef>
              <a:spcAft>
                <a:spcPts val="600"/>
              </a:spcAft>
            </a:pPr>
            <a:r>
              <a:rPr kumimoji="0" lang="en-US" altLang="en-US" sz="1400" b="0" i="0" u="none" strike="noStrike" cap="none" normalizeH="0" baseline="0" dirty="0">
                <a:ln>
                  <a:noFill/>
                </a:ln>
                <a:effectLst/>
                <a:latin typeface="Calibri" panose="020F0502020204030204" pitchFamily="34" charset="0"/>
                <a:cs typeface="Calibri" panose="020F0502020204030204" pitchFamily="34" charset="0"/>
              </a:rPr>
              <a:t>Place for children to play, gain parenting skills, Emotional wellbeing support </a:t>
            </a:r>
          </a:p>
          <a:p>
            <a:pPr eaLnBrk="0" fontAlgn="base" hangingPunct="0">
              <a:spcBef>
                <a:spcPct val="0"/>
              </a:spcBef>
              <a:spcAft>
                <a:spcPts val="600"/>
              </a:spcAft>
            </a:pPr>
            <a:r>
              <a:rPr kumimoji="0" lang="en-US" altLang="en-US" sz="1400" b="0" i="0" u="none" strike="noStrike" cap="none" normalizeH="0" baseline="0" dirty="0">
                <a:ln>
                  <a:noFill/>
                </a:ln>
                <a:effectLst/>
                <a:latin typeface="Calibri" panose="020F0502020204030204" pitchFamily="34" charset="0"/>
                <a:cs typeface="Calibri" panose="020F0502020204030204" pitchFamily="34" charset="0"/>
              </a:rPr>
              <a:t>PACT to me is home where I can always be myself and meet like minded people.</a:t>
            </a:r>
          </a:p>
          <a:p>
            <a:pPr eaLnBrk="0" fontAlgn="base" hangingPunct="0">
              <a:spcBef>
                <a:spcPct val="0"/>
              </a:spcBef>
              <a:spcAft>
                <a:spcPts val="600"/>
              </a:spcAft>
            </a:pPr>
            <a:r>
              <a:rPr kumimoji="0" lang="en-US" altLang="en-US" sz="1400" b="0" i="0" u="none" strike="noStrike" cap="none" normalizeH="0" baseline="0" dirty="0">
                <a:ln>
                  <a:noFill/>
                </a:ln>
                <a:effectLst/>
                <a:latin typeface="Calibri" panose="020F0502020204030204" pitchFamily="34" charset="0"/>
                <a:cs typeface="Calibri" panose="020F0502020204030204" pitchFamily="34" charset="0"/>
              </a:rPr>
              <a:t>With supportive volunteers and Every ready staff who will point you towards the right direction to get the right support and they will do everything possible to ensure you achieve the goal.</a:t>
            </a:r>
          </a:p>
          <a:p>
            <a:pPr eaLnBrk="0" fontAlgn="base" hangingPunct="0">
              <a:spcBef>
                <a:spcPct val="0"/>
              </a:spcBef>
              <a:spcAft>
                <a:spcPts val="600"/>
              </a:spcAft>
            </a:pPr>
            <a:r>
              <a:rPr kumimoji="0" lang="en-US" altLang="en-US" sz="1400" b="0" i="0" u="none" strike="noStrike" cap="none" normalizeH="0" baseline="0" dirty="0">
                <a:ln>
                  <a:noFill/>
                </a:ln>
                <a:effectLst/>
                <a:latin typeface="Calibri" panose="020F0502020204030204" pitchFamily="34" charset="0"/>
                <a:cs typeface="Calibri" panose="020F0502020204030204" pitchFamily="34" charset="0"/>
              </a:rPr>
              <a:t>PACT is a community that raise future leaders by supporting parents physically, mentally psychologically and emotionally</a:t>
            </a:r>
            <a:endParaRPr lang="en-US" altLang="en-US" sz="1400" dirty="0">
              <a:latin typeface="Calibri" panose="020F0502020204030204" pitchFamily="34" charset="0"/>
              <a:cs typeface="Calibri" panose="020F0502020204030204" pitchFamily="34" charset="0"/>
            </a:endParaRPr>
          </a:p>
          <a:p>
            <a:pPr eaLnBrk="0" fontAlgn="base" hangingPunct="0">
              <a:spcBef>
                <a:spcPct val="0"/>
              </a:spcBef>
              <a:spcAft>
                <a:spcPts val="600"/>
              </a:spcAft>
            </a:pPr>
            <a:r>
              <a:rPr kumimoji="0" lang="en-US" altLang="en-US" sz="1400" b="0" i="0" u="none" strike="noStrike" cap="none" normalizeH="0" baseline="0" dirty="0">
                <a:ln>
                  <a:noFill/>
                </a:ln>
                <a:effectLst/>
                <a:latin typeface="Calibri" panose="020F0502020204030204" pitchFamily="34" charset="0"/>
                <a:cs typeface="Calibri" panose="020F0502020204030204" pitchFamily="34" charset="0"/>
              </a:rPr>
              <a:t>Educating myself </a:t>
            </a:r>
          </a:p>
          <a:p>
            <a:pPr eaLnBrk="0" fontAlgn="base" hangingPunct="0">
              <a:spcBef>
                <a:spcPct val="0"/>
              </a:spcBef>
              <a:spcAft>
                <a:spcPts val="600"/>
              </a:spcAft>
            </a:pPr>
            <a:r>
              <a:rPr kumimoji="0" lang="en-US" altLang="en-US" sz="1400" b="0" i="0" u="none" strike="noStrike" cap="none" normalizeH="0" baseline="0" dirty="0">
                <a:ln>
                  <a:noFill/>
                </a:ln>
                <a:effectLst/>
                <a:latin typeface="Calibri" panose="020F0502020204030204" pitchFamily="34" charset="0"/>
                <a:cs typeface="Calibri" panose="020F0502020204030204" pitchFamily="34" charset="0"/>
              </a:rPr>
              <a:t>Support about housing or immigration lawyers or look a solution what we can do?</a:t>
            </a:r>
          </a:p>
          <a:p>
            <a:pPr eaLnBrk="0" fontAlgn="base" hangingPunct="0">
              <a:spcBef>
                <a:spcPct val="0"/>
              </a:spcBef>
              <a:spcAft>
                <a:spcPts val="600"/>
              </a:spcAft>
            </a:pPr>
            <a:r>
              <a:rPr kumimoji="0" lang="en-US" altLang="en-US" sz="1400" b="0" i="0" u="none" strike="noStrike" cap="none" normalizeH="0" baseline="0" dirty="0">
                <a:ln>
                  <a:noFill/>
                </a:ln>
                <a:effectLst/>
                <a:latin typeface="Calibri" panose="020F0502020204030204" pitchFamily="34" charset="0"/>
                <a:cs typeface="Calibri" panose="020F0502020204030204" pitchFamily="34" charset="0"/>
              </a:rPr>
              <a:t>Improve my English </a:t>
            </a:r>
          </a:p>
          <a:p>
            <a:pPr eaLnBrk="0" fontAlgn="base" hangingPunct="0">
              <a:spcBef>
                <a:spcPct val="0"/>
              </a:spcBef>
              <a:spcAft>
                <a:spcPts val="600"/>
              </a:spcAft>
            </a:pPr>
            <a:r>
              <a:rPr kumimoji="0" lang="en-US" altLang="en-US" sz="1400" b="0" i="0" u="none" strike="noStrike" cap="none" normalizeH="0" baseline="0" dirty="0">
                <a:ln>
                  <a:noFill/>
                </a:ln>
                <a:effectLst/>
                <a:latin typeface="Calibri" panose="020F0502020204030204" pitchFamily="34" charset="0"/>
                <a:cs typeface="Calibri" panose="020F0502020204030204" pitchFamily="34" charset="0"/>
              </a:rPr>
              <a:t>I like to be around different backgrounds </a:t>
            </a:r>
          </a:p>
          <a:p>
            <a:pPr eaLnBrk="0" fontAlgn="base" hangingPunct="0">
              <a:spcBef>
                <a:spcPct val="0"/>
              </a:spcBef>
              <a:spcAft>
                <a:spcPts val="600"/>
              </a:spcAft>
            </a:pPr>
            <a:r>
              <a:rPr kumimoji="0" lang="en-US" altLang="en-US" sz="1400" b="0" i="0" u="none" strike="noStrike" cap="none" normalizeH="0" baseline="0" dirty="0">
                <a:ln>
                  <a:noFill/>
                </a:ln>
                <a:effectLst/>
                <a:latin typeface="Calibri" panose="020F0502020204030204" pitchFamily="34" charset="0"/>
                <a:cs typeface="Calibri" panose="020F0502020204030204" pitchFamily="34" charset="0"/>
              </a:rPr>
              <a:t>I came to meet parents from my Spanish speaking community and for volunteering</a:t>
            </a:r>
            <a:r>
              <a:rPr lang="en-GB" sz="1400" dirty="0"/>
              <a:t>				</a:t>
            </a:r>
          </a:p>
        </p:txBody>
      </p:sp>
      <p:sp>
        <p:nvSpPr>
          <p:cNvPr id="7" name="Rectangle 3">
            <a:extLst>
              <a:ext uri="{FF2B5EF4-FFF2-40B4-BE49-F238E27FC236}">
                <a16:creationId xmlns:a16="http://schemas.microsoft.com/office/drawing/2014/main" id="{C53E0E5C-4246-453F-A48F-A6531D41E16C}"/>
              </a:ext>
            </a:extLst>
          </p:cNvPr>
          <p:cNvSpPr>
            <a:spLocks noChangeArrowheads="1"/>
          </p:cNvSpPr>
          <p:nvPr/>
        </p:nvSpPr>
        <p:spPr bwMode="auto">
          <a:xfrm>
            <a:off x="0" y="-377026"/>
            <a:ext cx="184731" cy="75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br>
              <a:rPr kumimoji="0" lang="en-US" altLang="en-US" sz="800" b="0" i="0" u="none" strike="noStrike" cap="none" normalizeH="0" baseline="0" dirty="0">
                <a:ln>
                  <a:noFill/>
                </a:ln>
                <a:solidFill>
                  <a:schemeClr val="tx1"/>
                </a:solidFill>
                <a:effectLst/>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4">
            <a:extLst>
              <a:ext uri="{FF2B5EF4-FFF2-40B4-BE49-F238E27FC236}">
                <a16:creationId xmlns:a16="http://schemas.microsoft.com/office/drawing/2014/main" id="{FC02698A-ED3E-49BD-B28A-A2E85BC93752}"/>
              </a:ext>
            </a:extLst>
          </p:cNvPr>
          <p:cNvSpPr>
            <a:spLocks noChangeArrowheads="1"/>
          </p:cNvSpPr>
          <p:nvPr/>
        </p:nvSpPr>
        <p:spPr bwMode="auto">
          <a:xfrm>
            <a:off x="0" y="-377026"/>
            <a:ext cx="184731" cy="75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br>
              <a:rPr kumimoji="0" lang="en-US" altLang="en-US" sz="800" b="0" i="0" u="none" strike="noStrike" cap="none" normalizeH="0" baseline="0" dirty="0">
                <a:ln>
                  <a:noFill/>
                </a:ln>
                <a:solidFill>
                  <a:schemeClr val="tx1"/>
                </a:solidFill>
                <a:effectLst/>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2255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1">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E38590-E34B-45ED-9184-249BCBF947DA}"/>
              </a:ext>
            </a:extLst>
          </p:cNvPr>
          <p:cNvSpPr>
            <a:spLocks noGrp="1"/>
          </p:cNvSpPr>
          <p:nvPr>
            <p:ph type="title"/>
          </p:nvPr>
        </p:nvSpPr>
        <p:spPr>
          <a:xfrm>
            <a:off x="635000" y="640823"/>
            <a:ext cx="3418659" cy="5583148"/>
          </a:xfrm>
        </p:spPr>
        <p:txBody>
          <a:bodyPr anchor="ctr">
            <a:normAutofit/>
          </a:bodyPr>
          <a:lstStyle/>
          <a:p>
            <a:r>
              <a:rPr lang="en-US" sz="5400" dirty="0"/>
              <a:t>Why do you come to PACT? Responses under ‘other’</a:t>
            </a:r>
            <a:endParaRPr lang="en-GB" sz="5000" dirty="0"/>
          </a:p>
        </p:txBody>
      </p:sp>
      <p:sp>
        <p:nvSpPr>
          <p:cNvPr id="4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61D13D9-162E-44B4-888B-55BC5BBE4FD0}"/>
              </a:ext>
            </a:extLst>
          </p:cNvPr>
          <p:cNvSpPr txBox="1"/>
          <p:nvPr/>
        </p:nvSpPr>
        <p:spPr>
          <a:xfrm>
            <a:off x="838201" y="1825625"/>
            <a:ext cx="10325100" cy="646331"/>
          </a:xfrm>
          <a:prstGeom prst="rect">
            <a:avLst/>
          </a:prstGeom>
          <a:noFill/>
        </p:spPr>
        <p:txBody>
          <a:bodyPr wrap="square">
            <a:spAutoFit/>
          </a:bodyPr>
          <a:lstStyle/>
          <a:p>
            <a:pPr>
              <a:spcAft>
                <a:spcPts val="600"/>
              </a:spcAft>
            </a:pPr>
            <a:br>
              <a:rPr lang="en-US" dirty="0"/>
            </a:br>
            <a:endParaRPr lang="en-GB"/>
          </a:p>
        </p:txBody>
      </p:sp>
      <p:graphicFrame>
        <p:nvGraphicFramePr>
          <p:cNvPr id="19" name="Content Placeholder 2">
            <a:extLst>
              <a:ext uri="{FF2B5EF4-FFF2-40B4-BE49-F238E27FC236}">
                <a16:creationId xmlns:a16="http://schemas.microsoft.com/office/drawing/2014/main" id="{61A5B7D5-C773-4D47-9765-747A3E837AA0}"/>
              </a:ext>
            </a:extLst>
          </p:cNvPr>
          <p:cNvGraphicFramePr>
            <a:graphicFrameLocks noGrp="1"/>
          </p:cNvGraphicFramePr>
          <p:nvPr>
            <p:ph idx="1"/>
            <p:extLst>
              <p:ext uri="{D42A27DB-BD31-4B8C-83A1-F6EECF244321}">
                <p14:modId xmlns:p14="http://schemas.microsoft.com/office/powerpoint/2010/main" val="10654160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8175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88263A24-0C1F-4677-B43C-4AE14E276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1" name="Rectangle 60">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553" y="304802"/>
            <a:ext cx="11097349" cy="1573149"/>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F74F89-608D-4E52-A2D3-B3416B5948AF}"/>
              </a:ext>
            </a:extLst>
          </p:cNvPr>
          <p:cNvSpPr>
            <a:spLocks noGrp="1"/>
          </p:cNvSpPr>
          <p:nvPr>
            <p:ph type="title"/>
          </p:nvPr>
        </p:nvSpPr>
        <p:spPr>
          <a:xfrm>
            <a:off x="868680" y="405575"/>
            <a:ext cx="5001768" cy="1371600"/>
          </a:xfrm>
        </p:spPr>
        <p:txBody>
          <a:bodyPr vert="horz" lIns="91440" tIns="45720" rIns="91440" bIns="45720" rtlCol="0" anchor="ctr">
            <a:normAutofit/>
          </a:bodyPr>
          <a:lstStyle/>
          <a:p>
            <a:r>
              <a:rPr lang="en-US" sz="3100"/>
              <a:t>If PACT could only continue with 3 of your choices, what would they be? </a:t>
            </a:r>
          </a:p>
        </p:txBody>
      </p:sp>
      <p:sp>
        <p:nvSpPr>
          <p:cNvPr id="4" name="Text Placeholder 3">
            <a:extLst>
              <a:ext uri="{FF2B5EF4-FFF2-40B4-BE49-F238E27FC236}">
                <a16:creationId xmlns:a16="http://schemas.microsoft.com/office/drawing/2014/main" id="{778247A0-A4A9-42F6-A67C-F6F1D0021F79}"/>
              </a:ext>
            </a:extLst>
          </p:cNvPr>
          <p:cNvSpPr>
            <a:spLocks noGrp="1"/>
          </p:cNvSpPr>
          <p:nvPr>
            <p:ph type="body" sz="half" idx="2"/>
          </p:nvPr>
        </p:nvSpPr>
        <p:spPr>
          <a:xfrm>
            <a:off x="6382512" y="498698"/>
            <a:ext cx="4940808" cy="1185353"/>
          </a:xfrm>
        </p:spPr>
        <p:txBody>
          <a:bodyPr vert="horz" lIns="91440" tIns="45720" rIns="91440" bIns="45720" rtlCol="0" anchor="ctr">
            <a:normAutofit/>
          </a:bodyPr>
          <a:lstStyle/>
          <a:p>
            <a:r>
              <a:rPr lang="en-US" sz="2400"/>
              <a:t>Results represent the frequency that a category is mentioned.</a:t>
            </a:r>
          </a:p>
        </p:txBody>
      </p:sp>
      <p:sp>
        <p:nvSpPr>
          <p:cNvPr id="63" name="Rectangle 62">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784" y="764424"/>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Rectangle 64">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4" y="1071836"/>
            <a:ext cx="1021458" cy="9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Content Placeholder 18">
            <a:extLst>
              <a:ext uri="{FF2B5EF4-FFF2-40B4-BE49-F238E27FC236}">
                <a16:creationId xmlns:a16="http://schemas.microsoft.com/office/drawing/2014/main" id="{5A35E685-7168-44A4-B957-6A80031FF99A}"/>
              </a:ext>
            </a:extLst>
          </p:cNvPr>
          <p:cNvPicPr>
            <a:picLocks noChangeAspect="1"/>
          </p:cNvPicPr>
          <p:nvPr/>
        </p:nvPicPr>
        <p:blipFill>
          <a:blip r:embed="rId2"/>
          <a:stretch>
            <a:fillRect/>
          </a:stretch>
        </p:blipFill>
        <p:spPr>
          <a:xfrm>
            <a:off x="549058" y="2561865"/>
            <a:ext cx="5431536" cy="3264700"/>
          </a:xfrm>
          <a:prstGeom prst="rect">
            <a:avLst/>
          </a:prstGeom>
        </p:spPr>
      </p:pic>
      <p:pic>
        <p:nvPicPr>
          <p:cNvPr id="17" name="Content Placeholder 22">
            <a:extLst>
              <a:ext uri="{FF2B5EF4-FFF2-40B4-BE49-F238E27FC236}">
                <a16:creationId xmlns:a16="http://schemas.microsoft.com/office/drawing/2014/main" id="{99C63E80-2F40-496E-977A-FCA1A70D2A68}"/>
              </a:ext>
            </a:extLst>
          </p:cNvPr>
          <p:cNvPicPr>
            <a:picLocks noChangeAspect="1"/>
          </p:cNvPicPr>
          <p:nvPr/>
        </p:nvPicPr>
        <p:blipFill>
          <a:blip r:embed="rId3"/>
          <a:stretch>
            <a:fillRect/>
          </a:stretch>
        </p:blipFill>
        <p:spPr>
          <a:xfrm>
            <a:off x="6211408" y="2556851"/>
            <a:ext cx="5431536" cy="3264700"/>
          </a:xfrm>
          <a:prstGeom prst="rect">
            <a:avLst/>
          </a:prstGeom>
        </p:spPr>
      </p:pic>
    </p:spTree>
    <p:extLst>
      <p:ext uri="{BB962C8B-B14F-4D97-AF65-F5344CB8AC3E}">
        <p14:creationId xmlns:p14="http://schemas.microsoft.com/office/powerpoint/2010/main" val="1947055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686</TotalTime>
  <Words>860</Words>
  <Application>Microsoft Office PowerPoint</Application>
  <PresentationFormat>Widescreen</PresentationFormat>
  <Paragraphs>104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PACT Parent Listening March/April 2021</vt:lpstr>
      <vt:lpstr>Survey Overview</vt:lpstr>
      <vt:lpstr>What support does a new parent / parent of a young child most need?</vt:lpstr>
      <vt:lpstr>What support does a new parent / parent of a young child most need?</vt:lpstr>
      <vt:lpstr>What support does a new parent / parent of a young child most need?</vt:lpstr>
      <vt:lpstr>Why do you come to PACT? </vt:lpstr>
      <vt:lpstr>Why do you come to PACT? Responses under ‘other’ </vt:lpstr>
      <vt:lpstr>Why do you come to PACT? Responses under ‘other’</vt:lpstr>
      <vt:lpstr>If PACT could only continue with 3 of your choices, what would they be? </vt:lpstr>
      <vt:lpstr>If PACT did not exist, where else might you go for support?</vt:lpstr>
      <vt:lpstr>If PACT did not exist, where else might you go for support? Notes on categories</vt:lpstr>
      <vt:lpstr>Have you noticed our focus on parent leadership?</vt:lpstr>
      <vt:lpstr>If YES, where and when?</vt:lpstr>
      <vt:lpstr>Would you like to get involved with PACT to help us grow and develop?</vt:lpstr>
      <vt:lpstr>Would you be happy to have a follow up call to explore your ideas and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PACT Parent Listening March/April 2021</dc:title>
  <dc:creator>Layla Meerloo</dc:creator>
  <cp:lastModifiedBy>Layla Meerloo</cp:lastModifiedBy>
  <cp:revision>1</cp:revision>
  <dcterms:created xsi:type="dcterms:W3CDTF">2021-04-15T08:36:42Z</dcterms:created>
  <dcterms:modified xsi:type="dcterms:W3CDTF">2021-04-19T12:32:50Z</dcterms:modified>
</cp:coreProperties>
</file>